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8" r:id="rId5"/>
    <p:sldId id="258" r:id="rId6"/>
    <p:sldId id="259" r:id="rId7"/>
    <p:sldId id="261" r:id="rId8"/>
    <p:sldId id="264" r:id="rId9"/>
    <p:sldId id="269" r:id="rId10"/>
    <p:sldId id="271" r:id="rId11"/>
  </p:sldIdLst>
  <p:sldSz cx="20104100" cy="11309350"/>
  <p:notesSz cx="7010400" cy="9296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895" autoAdjust="0"/>
  </p:normalViewPr>
  <p:slideViewPr>
    <p:cSldViewPr>
      <p:cViewPr varScale="1">
        <p:scale>
          <a:sx n="40" d="100"/>
          <a:sy n="40" d="100"/>
        </p:scale>
        <p:origin x="22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987" cy="465865"/>
          </a:xfrm>
          <a:prstGeom prst="rect">
            <a:avLst/>
          </a:prstGeom>
        </p:spPr>
        <p:txBody>
          <a:bodyPr vert="horz" lIns="47467" tIns="23733" rIns="47467" bIns="23733" rtlCol="0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52" y="0"/>
            <a:ext cx="3037987" cy="465865"/>
          </a:xfrm>
          <a:prstGeom prst="rect">
            <a:avLst/>
          </a:prstGeom>
        </p:spPr>
        <p:txBody>
          <a:bodyPr vert="horz" lIns="47467" tIns="23733" rIns="47467" bIns="23733" rtlCol="0"/>
          <a:lstStyle>
            <a:lvl1pPr algn="r">
              <a:defRPr sz="600"/>
            </a:lvl1pPr>
          </a:lstStyle>
          <a:p>
            <a:fld id="{BBB43916-EC4F-4512-9679-0E16F2B12B63}" type="datetimeFigureOut">
              <a:rPr lang="en-GB" smtClean="0"/>
              <a:t>12/06/2024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7467" tIns="23733" rIns="47467" bIns="237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19" y="4473338"/>
            <a:ext cx="5608763" cy="3661665"/>
          </a:xfrm>
          <a:prstGeom prst="rect">
            <a:avLst/>
          </a:prstGeom>
        </p:spPr>
        <p:txBody>
          <a:bodyPr vert="horz" lIns="47467" tIns="23733" rIns="47467" bIns="2373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537"/>
            <a:ext cx="3037987" cy="465864"/>
          </a:xfrm>
          <a:prstGeom prst="rect">
            <a:avLst/>
          </a:prstGeom>
        </p:spPr>
        <p:txBody>
          <a:bodyPr vert="horz" lIns="47467" tIns="23733" rIns="47467" bIns="23733" rtlCol="0" anchor="b"/>
          <a:lstStyle>
            <a:lvl1pPr algn="l">
              <a:defRPr sz="6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52" y="8830537"/>
            <a:ext cx="3037987" cy="465864"/>
          </a:xfrm>
          <a:prstGeom prst="rect">
            <a:avLst/>
          </a:prstGeom>
        </p:spPr>
        <p:txBody>
          <a:bodyPr vert="horz" lIns="47467" tIns="23733" rIns="47467" bIns="23733" rtlCol="0" anchor="b"/>
          <a:lstStyle>
            <a:lvl1pPr algn="r">
              <a:defRPr sz="600"/>
            </a:lvl1pPr>
          </a:lstStyle>
          <a:p>
            <a:fld id="{7752DB27-08E2-4A95-9751-0D2A09AEC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17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Apologies PM</a:t>
            </a:r>
          </a:p>
          <a:p>
            <a:endParaRPr lang="en-GB" dirty="0"/>
          </a:p>
          <a:p>
            <a:r>
              <a:rPr lang="en-GB" dirty="0"/>
              <a:t>Growing pipeline: GV and Affordable. HSR, Commercial development (MX) </a:t>
            </a:r>
          </a:p>
          <a:p>
            <a:endParaRPr lang="en-GB" dirty="0"/>
          </a:p>
          <a:p>
            <a:r>
              <a:rPr lang="en-GB" dirty="0"/>
              <a:t>Focus GV – why involved and what doing</a:t>
            </a:r>
          </a:p>
          <a:p>
            <a:endParaRPr lang="en-GB" dirty="0"/>
          </a:p>
          <a:p>
            <a:r>
              <a:rPr lang="en-GB" dirty="0"/>
              <a:t>Me – council as developer. HBD. Plexal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32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Apologies PM</a:t>
            </a:r>
          </a:p>
          <a:p>
            <a:endParaRPr lang="en-GB" dirty="0"/>
          </a:p>
          <a:p>
            <a:r>
              <a:rPr lang="en-GB" dirty="0"/>
              <a:t>Growing pipeline: GV and Affordable. HSR, Commercial development (MX) </a:t>
            </a:r>
          </a:p>
          <a:p>
            <a:endParaRPr lang="en-GB" dirty="0"/>
          </a:p>
          <a:p>
            <a:r>
              <a:rPr lang="en-GB" dirty="0"/>
              <a:t>Focus GV – why involved and what doing</a:t>
            </a:r>
          </a:p>
          <a:p>
            <a:endParaRPr lang="en-GB" dirty="0"/>
          </a:p>
          <a:p>
            <a:r>
              <a:rPr lang="en-GB" dirty="0"/>
              <a:t>Me – council as developer. HBD. Plexal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21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Context – understand why important</a:t>
            </a:r>
          </a:p>
          <a:p>
            <a:endParaRPr lang="en-GB" dirty="0"/>
          </a:p>
          <a:p>
            <a:r>
              <a:rPr lang="en-GB" dirty="0"/>
              <a:t>Cheltenham is great place.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But – have no complacency and strive to make it better.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do this need to recognise challenges</a:t>
            </a:r>
          </a:p>
          <a:p>
            <a:endParaRPr lang="en-GB" dirty="0"/>
          </a:p>
          <a:p>
            <a:r>
              <a:rPr lang="en-GB" dirty="0"/>
              <a:t>Contained in policy documents.</a:t>
            </a:r>
          </a:p>
          <a:p>
            <a:endParaRPr lang="en-GB" dirty="0"/>
          </a:p>
          <a:p>
            <a:r>
              <a:rPr lang="en-GB" dirty="0"/>
              <a:t>List challenges</a:t>
            </a:r>
          </a:p>
          <a:p>
            <a:endParaRPr lang="en-GB" dirty="0"/>
          </a:p>
          <a:p>
            <a:r>
              <a:rPr lang="en-GB" dirty="0"/>
              <a:t>GROWTH. housing stock, jobs, 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21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Also understand history and what we do.</a:t>
            </a:r>
          </a:p>
          <a:p>
            <a:endParaRPr lang="en-GB" dirty="0"/>
          </a:p>
          <a:p>
            <a:r>
              <a:rPr lang="en-GB" dirty="0"/>
              <a:t>Strong heritage of invention and innovation. </a:t>
            </a:r>
          </a:p>
          <a:p>
            <a:endParaRPr lang="en-GB" dirty="0"/>
          </a:p>
          <a:p>
            <a:r>
              <a:rPr lang="en-GB" dirty="0"/>
              <a:t>HQ been here since 1951 - building an ecosystem of govt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Recent years led to development largest cyber-security cluster outside of London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Other key strengths including defence, aerospace, national security, intelligence, communications and critical </a:t>
            </a:r>
            <a:r>
              <a:rPr lang="en-GB" dirty="0" err="1"/>
              <a:t>infrastrucuture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Very strong foundation for us to build.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23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What’s the fuss about Golden Valley?</a:t>
            </a:r>
          </a:p>
          <a:p>
            <a:endParaRPr lang="en-GB" dirty="0"/>
          </a:p>
          <a:p>
            <a:r>
              <a:rPr lang="en-GB" dirty="0"/>
              <a:t>Growth physically constrained – notably the AONB</a:t>
            </a:r>
          </a:p>
          <a:p>
            <a:endParaRPr lang="en-GB" dirty="0"/>
          </a:p>
          <a:p>
            <a:r>
              <a:rPr lang="en-GB" dirty="0"/>
              <a:t>Planner focus on 2 big allocations</a:t>
            </a:r>
          </a:p>
          <a:p>
            <a:endParaRPr lang="en-GB" dirty="0"/>
          </a:p>
          <a:p>
            <a:r>
              <a:rPr lang="en-GB" dirty="0"/>
              <a:t>Colours indicated the intended uses for the land – green open space, yellow housing, purple is employment land</a:t>
            </a:r>
          </a:p>
          <a:p>
            <a:endParaRPr lang="en-GB" dirty="0"/>
          </a:p>
          <a:p>
            <a:r>
              <a:rPr lang="en-GB" dirty="0"/>
              <a:t>If consider this map in context of the challenges that I outlined earlier, the importance of Golden Valley (West Cheltenham) quickly becomes evident:</a:t>
            </a:r>
          </a:p>
          <a:p>
            <a:r>
              <a:rPr lang="en-GB" dirty="0"/>
              <a:t>- list on slide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6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our vision?</a:t>
            </a:r>
          </a:p>
          <a:p>
            <a:endParaRPr lang="en-GB" dirty="0"/>
          </a:p>
          <a:p>
            <a:r>
              <a:rPr lang="en-GB" dirty="0"/>
              <a:t>- campus styles technology cluster – jobs for tomorrow but building on our heritage and complementary to the work already go in the town</a:t>
            </a:r>
          </a:p>
          <a:p>
            <a:r>
              <a:rPr lang="en-GB" dirty="0"/>
              <a:t>- new homes, including Affordable housing</a:t>
            </a:r>
          </a:p>
          <a:p>
            <a:r>
              <a:rPr lang="en-GB" dirty="0"/>
              <a:t>- Garden Community principles – high levels of design, sustainability, open space</a:t>
            </a:r>
          </a:p>
          <a:p>
            <a:endParaRPr lang="en-GB" dirty="0"/>
          </a:p>
          <a:p>
            <a:r>
              <a:rPr lang="en-GB" dirty="0"/>
              <a:t>huge challenge. </a:t>
            </a:r>
          </a:p>
          <a:p>
            <a:endParaRPr lang="en-GB" dirty="0"/>
          </a:p>
          <a:p>
            <a:r>
              <a:rPr lang="en-GB" dirty="0"/>
              <a:t>highly competitive environment. Need to be able to differentiate ourselves from other places.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94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Industry engagement to refine vison.</a:t>
            </a:r>
          </a:p>
          <a:p>
            <a:endParaRPr lang="en-GB" dirty="0"/>
          </a:p>
          <a:p>
            <a:r>
              <a:rPr lang="en-GB" dirty="0"/>
              <a:t>Called it ‘securing our future’. A tech campus focused on tacking the UK’s Mission Critical challenges. Yes, Cyber Security will rightly be a fundamental pillar of this vison but it expands the focus. </a:t>
            </a:r>
          </a:p>
          <a:p>
            <a:endParaRPr lang="en-GB" dirty="0"/>
          </a:p>
          <a:p>
            <a:r>
              <a:rPr lang="en-GB" dirty="0"/>
              <a:t>- Building on our heritage</a:t>
            </a:r>
          </a:p>
          <a:p>
            <a:r>
              <a:rPr lang="en-GB" dirty="0"/>
              <a:t>- Creating high skilled jobs that will be needed in the future</a:t>
            </a:r>
          </a:p>
          <a:p>
            <a:r>
              <a:rPr lang="en-GB" dirty="0"/>
              <a:t>- Providing opportunities for our young people</a:t>
            </a:r>
          </a:p>
          <a:p>
            <a:r>
              <a:rPr lang="en-GB" dirty="0"/>
              <a:t>- Diversifying the economy by bringing in other industries</a:t>
            </a:r>
          </a:p>
          <a:p>
            <a:r>
              <a:rPr lang="en-GB" dirty="0"/>
              <a:t>- Focusing innovation such that new companies will develop and grow here </a:t>
            </a:r>
          </a:p>
          <a:p>
            <a:r>
              <a:rPr lang="en-GB" dirty="0"/>
              <a:t>- Providing an environment where companies can thrive</a:t>
            </a:r>
          </a:p>
          <a:p>
            <a:endParaRPr lang="en-GB" dirty="0"/>
          </a:p>
          <a:p>
            <a:r>
              <a:rPr lang="en-GB" dirty="0"/>
              <a:t>How are we going to do that?</a:t>
            </a:r>
          </a:p>
          <a:p>
            <a:endParaRPr lang="en-GB" dirty="0"/>
          </a:p>
          <a:p>
            <a:r>
              <a:rPr lang="en-GB" dirty="0"/>
              <a:t>Creating a unique offering that business want and is sustainable in the long-term. We do that through focusing on a number of key offers: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57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building will be the NCIC – 160k, grade a, highly sustainable office space.</a:t>
            </a:r>
          </a:p>
          <a:p>
            <a:endParaRPr lang="en-GB" dirty="0"/>
          </a:p>
          <a:p>
            <a:r>
              <a:rPr lang="en-GB" dirty="0"/>
              <a:t>Purpose is to drive innovation through collaboration. It will be a space that brings together industry, academia and SME’s through workspace, programmes, events, collaboration space.</a:t>
            </a:r>
          </a:p>
          <a:p>
            <a:endParaRPr lang="en-GB" dirty="0"/>
          </a:p>
          <a:p>
            <a:r>
              <a:rPr lang="en-GB" dirty="0"/>
              <a:t>It will be the heartbeat of the development.</a:t>
            </a:r>
          </a:p>
          <a:p>
            <a:endParaRPr lang="en-GB" dirty="0"/>
          </a:p>
          <a:p>
            <a:r>
              <a:rPr lang="en-GB" dirty="0"/>
              <a:t>£20m and MOU signed</a:t>
            </a:r>
          </a:p>
          <a:p>
            <a:endParaRPr lang="en-GB" dirty="0"/>
          </a:p>
          <a:p>
            <a:r>
              <a:rPr lang="en-GB" dirty="0"/>
              <a:t>Let’s get away from the hype for a second – how and when – still a lot to do.</a:t>
            </a:r>
          </a:p>
          <a:p>
            <a:r>
              <a:rPr lang="en-GB" dirty="0"/>
              <a:t>- outline applications submitted</a:t>
            </a:r>
          </a:p>
          <a:p>
            <a:r>
              <a:rPr lang="en-GB" dirty="0"/>
              <a:t>- RM to come later in the year</a:t>
            </a:r>
          </a:p>
          <a:p>
            <a:r>
              <a:rPr lang="en-GB" dirty="0"/>
              <a:t>- started the process of procuring a building contractor</a:t>
            </a:r>
          </a:p>
          <a:p>
            <a:r>
              <a:rPr lang="en-GB" dirty="0"/>
              <a:t>- Construction to start within next 12 months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798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What’s next?</a:t>
            </a:r>
          </a:p>
          <a:p>
            <a:endParaRPr lang="en-GB" dirty="0"/>
          </a:p>
          <a:p>
            <a:r>
              <a:rPr lang="en-GB" dirty="0"/>
              <a:t>HBD working up proposals for the next two buildings. Still at a very early stage but coming forward hot on heals of innovation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5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Council and HBD will be bringing to market residential lots for development once Outline Planning has been obtained.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2DB27-08E2-4A95-9751-0D2A09AEC1C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6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0" i="0">
                <a:solidFill>
                  <a:srgbClr val="FBFA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0" i="0">
                <a:solidFill>
                  <a:srgbClr val="FBFA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0" i="0">
                <a:solidFill>
                  <a:srgbClr val="FBFA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D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571" y="1093978"/>
            <a:ext cx="202821" cy="20282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76949" y="949105"/>
            <a:ext cx="637540" cy="347980"/>
          </a:xfrm>
          <a:custGeom>
            <a:avLst/>
            <a:gdLst/>
            <a:ahLst/>
            <a:cxnLst/>
            <a:rect l="l" t="t" r="r" b="b"/>
            <a:pathLst>
              <a:path w="637540" h="347980">
                <a:moveTo>
                  <a:pt x="637446" y="0"/>
                </a:moveTo>
                <a:lnTo>
                  <a:pt x="589353" y="3300"/>
                </a:lnTo>
                <a:lnTo>
                  <a:pt x="543280" y="12908"/>
                </a:lnTo>
                <a:lnTo>
                  <a:pt x="499663" y="28385"/>
                </a:lnTo>
                <a:lnTo>
                  <a:pt x="458942" y="49289"/>
                </a:lnTo>
                <a:lnTo>
                  <a:pt x="421555" y="75180"/>
                </a:lnTo>
                <a:lnTo>
                  <a:pt x="387938" y="105620"/>
                </a:lnTo>
                <a:lnTo>
                  <a:pt x="358530" y="140167"/>
                </a:lnTo>
                <a:lnTo>
                  <a:pt x="333769" y="178382"/>
                </a:lnTo>
                <a:lnTo>
                  <a:pt x="327233" y="184949"/>
                </a:lnTo>
                <a:lnTo>
                  <a:pt x="318723" y="187138"/>
                </a:lnTo>
                <a:lnTo>
                  <a:pt x="310213" y="184949"/>
                </a:lnTo>
                <a:lnTo>
                  <a:pt x="303676" y="178382"/>
                </a:lnTo>
                <a:lnTo>
                  <a:pt x="278915" y="140167"/>
                </a:lnTo>
                <a:lnTo>
                  <a:pt x="249508" y="105620"/>
                </a:lnTo>
                <a:lnTo>
                  <a:pt x="215891" y="75180"/>
                </a:lnTo>
                <a:lnTo>
                  <a:pt x="178503" y="49289"/>
                </a:lnTo>
                <a:lnTo>
                  <a:pt x="137782" y="28385"/>
                </a:lnTo>
                <a:lnTo>
                  <a:pt x="94166" y="12908"/>
                </a:lnTo>
                <a:lnTo>
                  <a:pt x="48092" y="3300"/>
                </a:lnTo>
                <a:lnTo>
                  <a:pt x="0" y="0"/>
                </a:lnTo>
                <a:lnTo>
                  <a:pt x="0" y="57945"/>
                </a:lnTo>
                <a:lnTo>
                  <a:pt x="46999" y="61738"/>
                </a:lnTo>
                <a:lnTo>
                  <a:pt x="91584" y="72717"/>
                </a:lnTo>
                <a:lnTo>
                  <a:pt x="133157" y="90286"/>
                </a:lnTo>
                <a:lnTo>
                  <a:pt x="171123" y="113850"/>
                </a:lnTo>
                <a:lnTo>
                  <a:pt x="204885" y="142811"/>
                </a:lnTo>
                <a:lnTo>
                  <a:pt x="233845" y="176572"/>
                </a:lnTo>
                <a:lnTo>
                  <a:pt x="257409" y="214538"/>
                </a:lnTo>
                <a:lnTo>
                  <a:pt x="274978" y="256111"/>
                </a:lnTo>
                <a:lnTo>
                  <a:pt x="285958" y="300696"/>
                </a:lnTo>
                <a:lnTo>
                  <a:pt x="289750" y="347696"/>
                </a:lnTo>
                <a:lnTo>
                  <a:pt x="347696" y="347696"/>
                </a:lnTo>
                <a:lnTo>
                  <a:pt x="351488" y="300696"/>
                </a:lnTo>
                <a:lnTo>
                  <a:pt x="362467" y="256111"/>
                </a:lnTo>
                <a:lnTo>
                  <a:pt x="380037" y="214538"/>
                </a:lnTo>
                <a:lnTo>
                  <a:pt x="403600" y="176572"/>
                </a:lnTo>
                <a:lnTo>
                  <a:pt x="432561" y="142811"/>
                </a:lnTo>
                <a:lnTo>
                  <a:pt x="466322" y="113850"/>
                </a:lnTo>
                <a:lnTo>
                  <a:pt x="504288" y="90286"/>
                </a:lnTo>
                <a:lnTo>
                  <a:pt x="545862" y="72717"/>
                </a:lnTo>
                <a:lnTo>
                  <a:pt x="590447" y="61738"/>
                </a:lnTo>
                <a:lnTo>
                  <a:pt x="637446" y="57945"/>
                </a:lnTo>
                <a:lnTo>
                  <a:pt x="637446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951" y="1093978"/>
            <a:ext cx="202821" cy="20282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76948" y="514599"/>
            <a:ext cx="637540" cy="347980"/>
          </a:xfrm>
          <a:custGeom>
            <a:avLst/>
            <a:gdLst/>
            <a:ahLst/>
            <a:cxnLst/>
            <a:rect l="l" t="t" r="r" b="b"/>
            <a:pathLst>
              <a:path w="637540" h="347980">
                <a:moveTo>
                  <a:pt x="347696" y="0"/>
                </a:moveTo>
                <a:lnTo>
                  <a:pt x="289750" y="0"/>
                </a:lnTo>
                <a:lnTo>
                  <a:pt x="289750" y="206799"/>
                </a:lnTo>
                <a:lnTo>
                  <a:pt x="286652" y="216798"/>
                </a:lnTo>
                <a:lnTo>
                  <a:pt x="279016" y="222864"/>
                </a:lnTo>
                <a:lnTo>
                  <a:pt x="269328" y="223971"/>
                </a:lnTo>
                <a:lnTo>
                  <a:pt x="260075" y="219092"/>
                </a:lnTo>
                <a:lnTo>
                  <a:pt x="113839" y="72866"/>
                </a:lnTo>
                <a:lnTo>
                  <a:pt x="72866" y="113849"/>
                </a:lnTo>
                <a:lnTo>
                  <a:pt x="219092" y="260075"/>
                </a:lnTo>
                <a:lnTo>
                  <a:pt x="223970" y="269333"/>
                </a:lnTo>
                <a:lnTo>
                  <a:pt x="222861" y="279020"/>
                </a:lnTo>
                <a:lnTo>
                  <a:pt x="216794" y="286653"/>
                </a:lnTo>
                <a:lnTo>
                  <a:pt x="206799" y="289750"/>
                </a:lnTo>
                <a:lnTo>
                  <a:pt x="0" y="289750"/>
                </a:lnTo>
                <a:lnTo>
                  <a:pt x="0" y="347696"/>
                </a:lnTo>
                <a:lnTo>
                  <a:pt x="260777" y="347696"/>
                </a:lnTo>
                <a:lnTo>
                  <a:pt x="265330" y="325142"/>
                </a:lnTo>
                <a:lnTo>
                  <a:pt x="277746" y="306723"/>
                </a:lnTo>
                <a:lnTo>
                  <a:pt x="296165" y="294304"/>
                </a:lnTo>
                <a:lnTo>
                  <a:pt x="318723" y="289750"/>
                </a:lnTo>
                <a:lnTo>
                  <a:pt x="341281" y="294304"/>
                </a:lnTo>
                <a:lnTo>
                  <a:pt x="359699" y="306723"/>
                </a:lnTo>
                <a:lnTo>
                  <a:pt x="372116" y="325142"/>
                </a:lnTo>
                <a:lnTo>
                  <a:pt x="376669" y="347696"/>
                </a:lnTo>
                <a:lnTo>
                  <a:pt x="637446" y="347696"/>
                </a:lnTo>
                <a:lnTo>
                  <a:pt x="637446" y="289750"/>
                </a:lnTo>
                <a:lnTo>
                  <a:pt x="430646" y="289750"/>
                </a:lnTo>
                <a:lnTo>
                  <a:pt x="420652" y="286653"/>
                </a:lnTo>
                <a:lnTo>
                  <a:pt x="414585" y="279020"/>
                </a:lnTo>
                <a:lnTo>
                  <a:pt x="413476" y="269333"/>
                </a:lnTo>
                <a:lnTo>
                  <a:pt x="418353" y="260075"/>
                </a:lnTo>
                <a:lnTo>
                  <a:pt x="564579" y="113849"/>
                </a:lnTo>
                <a:lnTo>
                  <a:pt x="523607" y="72866"/>
                </a:lnTo>
                <a:lnTo>
                  <a:pt x="377370" y="219092"/>
                </a:lnTo>
                <a:lnTo>
                  <a:pt x="368117" y="223971"/>
                </a:lnTo>
                <a:lnTo>
                  <a:pt x="358430" y="222864"/>
                </a:lnTo>
                <a:lnTo>
                  <a:pt x="350794" y="216798"/>
                </a:lnTo>
                <a:lnTo>
                  <a:pt x="347696" y="206799"/>
                </a:lnTo>
                <a:lnTo>
                  <a:pt x="347696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29913" y="506828"/>
            <a:ext cx="306070" cy="364490"/>
          </a:xfrm>
          <a:custGeom>
            <a:avLst/>
            <a:gdLst/>
            <a:ahLst/>
            <a:cxnLst/>
            <a:rect l="l" t="t" r="r" b="b"/>
            <a:pathLst>
              <a:path w="306069" h="364490">
                <a:moveTo>
                  <a:pt x="163073" y="0"/>
                </a:moveTo>
                <a:lnTo>
                  <a:pt x="99329" y="12936"/>
                </a:lnTo>
                <a:lnTo>
                  <a:pt x="46846" y="51726"/>
                </a:lnTo>
                <a:lnTo>
                  <a:pt x="11710" y="110139"/>
                </a:lnTo>
                <a:lnTo>
                  <a:pt x="0" y="181942"/>
                </a:lnTo>
                <a:lnTo>
                  <a:pt x="2699" y="219513"/>
                </a:lnTo>
                <a:lnTo>
                  <a:pt x="24300" y="284618"/>
                </a:lnTo>
                <a:lnTo>
                  <a:pt x="66305" y="334821"/>
                </a:lnTo>
                <a:lnTo>
                  <a:pt x="121223" y="360678"/>
                </a:lnTo>
                <a:lnTo>
                  <a:pt x="153042" y="363863"/>
                </a:lnTo>
                <a:lnTo>
                  <a:pt x="159868" y="363661"/>
                </a:lnTo>
                <a:lnTo>
                  <a:pt x="207022" y="349897"/>
                </a:lnTo>
                <a:lnTo>
                  <a:pt x="231982" y="330513"/>
                </a:lnTo>
                <a:lnTo>
                  <a:pt x="236223" y="330188"/>
                </a:lnTo>
                <a:lnTo>
                  <a:pt x="241898" y="333728"/>
                </a:lnTo>
                <a:lnTo>
                  <a:pt x="243385" y="336419"/>
                </a:lnTo>
                <a:lnTo>
                  <a:pt x="243385" y="355350"/>
                </a:lnTo>
                <a:lnTo>
                  <a:pt x="302409" y="355350"/>
                </a:lnTo>
                <a:lnTo>
                  <a:pt x="302409" y="167335"/>
                </a:lnTo>
                <a:lnTo>
                  <a:pt x="153942" y="167335"/>
                </a:lnTo>
                <a:lnTo>
                  <a:pt x="153942" y="220883"/>
                </a:lnTo>
                <a:lnTo>
                  <a:pt x="235605" y="220883"/>
                </a:lnTo>
                <a:lnTo>
                  <a:pt x="243385" y="228663"/>
                </a:lnTo>
                <a:lnTo>
                  <a:pt x="228008" y="273108"/>
                </a:lnTo>
                <a:lnTo>
                  <a:pt x="190610" y="298859"/>
                </a:lnTo>
                <a:lnTo>
                  <a:pt x="162790" y="304849"/>
                </a:lnTo>
                <a:lnTo>
                  <a:pt x="141385" y="302738"/>
                </a:lnTo>
                <a:lnTo>
                  <a:pt x="105666" y="285850"/>
                </a:lnTo>
                <a:lnTo>
                  <a:pt x="79870" y="252841"/>
                </a:lnTo>
                <a:lnTo>
                  <a:pt x="66747" y="208275"/>
                </a:lnTo>
                <a:lnTo>
                  <a:pt x="65107" y="181942"/>
                </a:lnTo>
                <a:lnTo>
                  <a:pt x="66727" y="155663"/>
                </a:lnTo>
                <a:lnTo>
                  <a:pt x="79689" y="111541"/>
                </a:lnTo>
                <a:lnTo>
                  <a:pt x="105199" y="79334"/>
                </a:lnTo>
                <a:lnTo>
                  <a:pt x="140731" y="62910"/>
                </a:lnTo>
                <a:lnTo>
                  <a:pt x="162099" y="60856"/>
                </a:lnTo>
                <a:lnTo>
                  <a:pt x="174928" y="61846"/>
                </a:lnTo>
                <a:lnTo>
                  <a:pt x="220901" y="85960"/>
                </a:lnTo>
                <a:lnTo>
                  <a:pt x="254819" y="130215"/>
                </a:lnTo>
                <a:lnTo>
                  <a:pt x="306063" y="91274"/>
                </a:lnTo>
                <a:lnTo>
                  <a:pt x="276928" y="50202"/>
                </a:lnTo>
                <a:lnTo>
                  <a:pt x="244306" y="21915"/>
                </a:lnTo>
                <a:lnTo>
                  <a:pt x="206803" y="5480"/>
                </a:lnTo>
                <a:lnTo>
                  <a:pt x="185718" y="1370"/>
                </a:lnTo>
                <a:lnTo>
                  <a:pt x="163073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00472" y="506833"/>
            <a:ext cx="322580" cy="364490"/>
          </a:xfrm>
          <a:custGeom>
            <a:avLst/>
            <a:gdLst/>
            <a:ahLst/>
            <a:cxnLst/>
            <a:rect l="l" t="t" r="r" b="b"/>
            <a:pathLst>
              <a:path w="322580" h="364490">
                <a:moveTo>
                  <a:pt x="161241" y="0"/>
                </a:moveTo>
                <a:lnTo>
                  <a:pt x="96587" y="12855"/>
                </a:lnTo>
                <a:lnTo>
                  <a:pt x="45024" y="51422"/>
                </a:lnTo>
                <a:lnTo>
                  <a:pt x="11250" y="109762"/>
                </a:lnTo>
                <a:lnTo>
                  <a:pt x="0" y="181931"/>
                </a:lnTo>
                <a:lnTo>
                  <a:pt x="2812" y="219754"/>
                </a:lnTo>
                <a:lnTo>
                  <a:pt x="25320" y="285011"/>
                </a:lnTo>
                <a:lnTo>
                  <a:pt x="69169" y="334946"/>
                </a:lnTo>
                <a:lnTo>
                  <a:pt x="127278" y="360650"/>
                </a:lnTo>
                <a:lnTo>
                  <a:pt x="161241" y="363863"/>
                </a:lnTo>
                <a:lnTo>
                  <a:pt x="195198" y="360650"/>
                </a:lnTo>
                <a:lnTo>
                  <a:pt x="225887" y="351012"/>
                </a:lnTo>
                <a:lnTo>
                  <a:pt x="253307" y="334946"/>
                </a:lnTo>
                <a:lnTo>
                  <a:pt x="277457" y="312451"/>
                </a:lnTo>
                <a:lnTo>
                  <a:pt x="282485" y="305446"/>
                </a:lnTo>
                <a:lnTo>
                  <a:pt x="161241" y="305446"/>
                </a:lnTo>
                <a:lnTo>
                  <a:pt x="139938" y="303356"/>
                </a:lnTo>
                <a:lnTo>
                  <a:pt x="104649" y="286632"/>
                </a:lnTo>
                <a:lnTo>
                  <a:pt x="79476" y="253811"/>
                </a:lnTo>
                <a:lnTo>
                  <a:pt x="66695" y="208781"/>
                </a:lnTo>
                <a:lnTo>
                  <a:pt x="65097" y="181931"/>
                </a:lnTo>
                <a:lnTo>
                  <a:pt x="66695" y="155087"/>
                </a:lnTo>
                <a:lnTo>
                  <a:pt x="79476" y="110061"/>
                </a:lnTo>
                <a:lnTo>
                  <a:pt x="104649" y="77244"/>
                </a:lnTo>
                <a:lnTo>
                  <a:pt x="139938" y="60509"/>
                </a:lnTo>
                <a:lnTo>
                  <a:pt x="161241" y="58417"/>
                </a:lnTo>
                <a:lnTo>
                  <a:pt x="282477" y="58417"/>
                </a:lnTo>
                <a:lnTo>
                  <a:pt x="277457" y="51422"/>
                </a:lnTo>
                <a:lnTo>
                  <a:pt x="253307" y="28925"/>
                </a:lnTo>
                <a:lnTo>
                  <a:pt x="225887" y="12855"/>
                </a:lnTo>
                <a:lnTo>
                  <a:pt x="195198" y="3213"/>
                </a:lnTo>
                <a:lnTo>
                  <a:pt x="161241" y="0"/>
                </a:lnTo>
                <a:close/>
              </a:path>
              <a:path w="322580" h="364490">
                <a:moveTo>
                  <a:pt x="282477" y="58417"/>
                </a:moveTo>
                <a:lnTo>
                  <a:pt x="161241" y="58417"/>
                </a:lnTo>
                <a:lnTo>
                  <a:pt x="182533" y="60509"/>
                </a:lnTo>
                <a:lnTo>
                  <a:pt x="201394" y="66785"/>
                </a:lnTo>
                <a:lnTo>
                  <a:pt x="231825" y="91882"/>
                </a:lnTo>
                <a:lnTo>
                  <a:pt x="250988" y="131130"/>
                </a:lnTo>
                <a:lnTo>
                  <a:pt x="257374" y="181931"/>
                </a:lnTo>
                <a:lnTo>
                  <a:pt x="255778" y="208781"/>
                </a:lnTo>
                <a:lnTo>
                  <a:pt x="243004" y="253811"/>
                </a:lnTo>
                <a:lnTo>
                  <a:pt x="217825" y="286632"/>
                </a:lnTo>
                <a:lnTo>
                  <a:pt x="182533" y="303356"/>
                </a:lnTo>
                <a:lnTo>
                  <a:pt x="161241" y="305446"/>
                </a:lnTo>
                <a:lnTo>
                  <a:pt x="282485" y="305446"/>
                </a:lnTo>
                <a:lnTo>
                  <a:pt x="297152" y="285011"/>
                </a:lnTo>
                <a:lnTo>
                  <a:pt x="311223" y="254113"/>
                </a:lnTo>
                <a:lnTo>
                  <a:pt x="319667" y="219754"/>
                </a:lnTo>
                <a:lnTo>
                  <a:pt x="322482" y="181931"/>
                </a:lnTo>
                <a:lnTo>
                  <a:pt x="319667" y="144118"/>
                </a:lnTo>
                <a:lnTo>
                  <a:pt x="311223" y="109762"/>
                </a:lnTo>
                <a:lnTo>
                  <a:pt x="297152" y="78863"/>
                </a:lnTo>
                <a:lnTo>
                  <a:pt x="282477" y="58417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919525" y="515354"/>
            <a:ext cx="257175" cy="347345"/>
          </a:xfrm>
          <a:custGeom>
            <a:avLst/>
            <a:gdLst/>
            <a:ahLst/>
            <a:cxnLst/>
            <a:rect l="l" t="t" r="r" b="b"/>
            <a:pathLst>
              <a:path w="257175" h="347344">
                <a:moveTo>
                  <a:pt x="62060" y="0"/>
                </a:moveTo>
                <a:lnTo>
                  <a:pt x="0" y="0"/>
                </a:lnTo>
                <a:lnTo>
                  <a:pt x="0" y="346827"/>
                </a:lnTo>
                <a:lnTo>
                  <a:pt x="256777" y="346827"/>
                </a:lnTo>
                <a:lnTo>
                  <a:pt x="256777" y="289624"/>
                </a:lnTo>
                <a:lnTo>
                  <a:pt x="84960" y="289624"/>
                </a:lnTo>
                <a:lnTo>
                  <a:pt x="77034" y="286347"/>
                </a:lnTo>
                <a:lnTo>
                  <a:pt x="65348" y="274661"/>
                </a:lnTo>
                <a:lnTo>
                  <a:pt x="62060" y="266735"/>
                </a:lnTo>
                <a:lnTo>
                  <a:pt x="62060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263369" y="515359"/>
            <a:ext cx="291465" cy="347345"/>
          </a:xfrm>
          <a:custGeom>
            <a:avLst/>
            <a:gdLst/>
            <a:ahLst/>
            <a:cxnLst/>
            <a:rect l="l" t="t" r="r" b="b"/>
            <a:pathLst>
              <a:path w="291464" h="347344">
                <a:moveTo>
                  <a:pt x="101609" y="0"/>
                </a:moveTo>
                <a:lnTo>
                  <a:pt x="0" y="0"/>
                </a:lnTo>
                <a:lnTo>
                  <a:pt x="0" y="346816"/>
                </a:lnTo>
                <a:lnTo>
                  <a:pt x="101609" y="346816"/>
                </a:lnTo>
                <a:lnTo>
                  <a:pt x="142618" y="343850"/>
                </a:lnTo>
                <a:lnTo>
                  <a:pt x="179258" y="334950"/>
                </a:lnTo>
                <a:lnTo>
                  <a:pt x="211529" y="320117"/>
                </a:lnTo>
                <a:lnTo>
                  <a:pt x="239427" y="299352"/>
                </a:lnTo>
                <a:lnTo>
                  <a:pt x="246887" y="290839"/>
                </a:lnTo>
                <a:lnTo>
                  <a:pt x="84950" y="290839"/>
                </a:lnTo>
                <a:lnTo>
                  <a:pt x="77023" y="287561"/>
                </a:lnTo>
                <a:lnTo>
                  <a:pt x="65338" y="275876"/>
                </a:lnTo>
                <a:lnTo>
                  <a:pt x="62060" y="267949"/>
                </a:lnTo>
                <a:lnTo>
                  <a:pt x="62060" y="78866"/>
                </a:lnTo>
                <a:lnTo>
                  <a:pt x="65338" y="70940"/>
                </a:lnTo>
                <a:lnTo>
                  <a:pt x="77023" y="59254"/>
                </a:lnTo>
                <a:lnTo>
                  <a:pt x="84950" y="55966"/>
                </a:lnTo>
                <a:lnTo>
                  <a:pt x="246885" y="55966"/>
                </a:lnTo>
                <a:lnTo>
                  <a:pt x="239427" y="47454"/>
                </a:lnTo>
                <a:lnTo>
                  <a:pt x="211529" y="26689"/>
                </a:lnTo>
                <a:lnTo>
                  <a:pt x="179258" y="11860"/>
                </a:lnTo>
                <a:lnTo>
                  <a:pt x="142618" y="2964"/>
                </a:lnTo>
                <a:lnTo>
                  <a:pt x="101609" y="0"/>
                </a:lnTo>
                <a:close/>
              </a:path>
              <a:path w="291464" h="347344">
                <a:moveTo>
                  <a:pt x="246885" y="55966"/>
                </a:moveTo>
                <a:lnTo>
                  <a:pt x="101609" y="55966"/>
                </a:lnTo>
                <a:lnTo>
                  <a:pt x="128968" y="57945"/>
                </a:lnTo>
                <a:lnTo>
                  <a:pt x="153246" y="63880"/>
                </a:lnTo>
                <a:lnTo>
                  <a:pt x="192570" y="87609"/>
                </a:lnTo>
                <a:lnTo>
                  <a:pt x="217444" y="124882"/>
                </a:lnTo>
                <a:lnTo>
                  <a:pt x="225741" y="173408"/>
                </a:lnTo>
                <a:lnTo>
                  <a:pt x="223667" y="199079"/>
                </a:lnTo>
                <a:lnTo>
                  <a:pt x="207078" y="241976"/>
                </a:lnTo>
                <a:lnTo>
                  <a:pt x="174446" y="273041"/>
                </a:lnTo>
                <a:lnTo>
                  <a:pt x="128968" y="288862"/>
                </a:lnTo>
                <a:lnTo>
                  <a:pt x="101609" y="290839"/>
                </a:lnTo>
                <a:lnTo>
                  <a:pt x="246887" y="290839"/>
                </a:lnTo>
                <a:lnTo>
                  <a:pt x="261918" y="273687"/>
                </a:lnTo>
                <a:lnTo>
                  <a:pt x="277984" y="244143"/>
                </a:lnTo>
                <a:lnTo>
                  <a:pt x="287625" y="210716"/>
                </a:lnTo>
                <a:lnTo>
                  <a:pt x="290839" y="173408"/>
                </a:lnTo>
                <a:lnTo>
                  <a:pt x="287625" y="136099"/>
                </a:lnTo>
                <a:lnTo>
                  <a:pt x="277984" y="102672"/>
                </a:lnTo>
                <a:lnTo>
                  <a:pt x="261918" y="73124"/>
                </a:lnTo>
                <a:lnTo>
                  <a:pt x="246885" y="55966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626669" y="515352"/>
            <a:ext cx="281305" cy="347345"/>
          </a:xfrm>
          <a:custGeom>
            <a:avLst/>
            <a:gdLst/>
            <a:ahLst/>
            <a:cxnLst/>
            <a:rect l="l" t="t" r="r" b="b"/>
            <a:pathLst>
              <a:path w="281305" h="347344">
                <a:moveTo>
                  <a:pt x="275028" y="0"/>
                </a:moveTo>
                <a:lnTo>
                  <a:pt x="0" y="0"/>
                </a:lnTo>
                <a:lnTo>
                  <a:pt x="0" y="346827"/>
                </a:lnTo>
                <a:lnTo>
                  <a:pt x="281111" y="346827"/>
                </a:lnTo>
                <a:lnTo>
                  <a:pt x="281111" y="289624"/>
                </a:lnTo>
                <a:lnTo>
                  <a:pt x="84950" y="289624"/>
                </a:lnTo>
                <a:lnTo>
                  <a:pt x="77034" y="286347"/>
                </a:lnTo>
                <a:lnTo>
                  <a:pt x="65338" y="274661"/>
                </a:lnTo>
                <a:lnTo>
                  <a:pt x="62060" y="266735"/>
                </a:lnTo>
                <a:lnTo>
                  <a:pt x="62060" y="214527"/>
                </a:lnTo>
                <a:lnTo>
                  <a:pt x="62060" y="204925"/>
                </a:lnTo>
                <a:lnTo>
                  <a:pt x="69840" y="197145"/>
                </a:lnTo>
                <a:lnTo>
                  <a:pt x="248254" y="197145"/>
                </a:lnTo>
                <a:lnTo>
                  <a:pt x="248254" y="139943"/>
                </a:lnTo>
                <a:lnTo>
                  <a:pt x="69840" y="139943"/>
                </a:lnTo>
                <a:lnTo>
                  <a:pt x="62060" y="132163"/>
                </a:lnTo>
                <a:lnTo>
                  <a:pt x="62060" y="80091"/>
                </a:lnTo>
                <a:lnTo>
                  <a:pt x="65338" y="72165"/>
                </a:lnTo>
                <a:lnTo>
                  <a:pt x="77023" y="60479"/>
                </a:lnTo>
                <a:lnTo>
                  <a:pt x="84960" y="57191"/>
                </a:lnTo>
                <a:lnTo>
                  <a:pt x="275028" y="57191"/>
                </a:lnTo>
                <a:lnTo>
                  <a:pt x="275028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2990126" y="515354"/>
            <a:ext cx="286385" cy="347345"/>
          </a:xfrm>
          <a:custGeom>
            <a:avLst/>
            <a:gdLst/>
            <a:ahLst/>
            <a:cxnLst/>
            <a:rect l="l" t="t" r="r" b="b"/>
            <a:pathLst>
              <a:path w="286385" h="347344">
                <a:moveTo>
                  <a:pt x="285980" y="0"/>
                </a:moveTo>
                <a:lnTo>
                  <a:pt x="228171" y="0"/>
                </a:lnTo>
                <a:lnTo>
                  <a:pt x="228171" y="226705"/>
                </a:lnTo>
                <a:lnTo>
                  <a:pt x="223050" y="231825"/>
                </a:lnTo>
                <a:lnTo>
                  <a:pt x="212538" y="231825"/>
                </a:lnTo>
                <a:lnTo>
                  <a:pt x="208674" y="229532"/>
                </a:lnTo>
                <a:lnTo>
                  <a:pt x="83966" y="0"/>
                </a:lnTo>
                <a:lnTo>
                  <a:pt x="0" y="0"/>
                </a:lnTo>
                <a:lnTo>
                  <a:pt x="0" y="346827"/>
                </a:lnTo>
                <a:lnTo>
                  <a:pt x="57809" y="346827"/>
                </a:lnTo>
                <a:lnTo>
                  <a:pt x="57809" y="101274"/>
                </a:lnTo>
                <a:lnTo>
                  <a:pt x="62950" y="96133"/>
                </a:lnTo>
                <a:lnTo>
                  <a:pt x="73463" y="96133"/>
                </a:lnTo>
                <a:lnTo>
                  <a:pt x="77317" y="98405"/>
                </a:lnTo>
                <a:lnTo>
                  <a:pt x="214789" y="346827"/>
                </a:lnTo>
                <a:lnTo>
                  <a:pt x="285980" y="346827"/>
                </a:lnTo>
                <a:lnTo>
                  <a:pt x="285980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26388" y="949978"/>
            <a:ext cx="710565" cy="347345"/>
          </a:xfrm>
          <a:custGeom>
            <a:avLst/>
            <a:gdLst/>
            <a:ahLst/>
            <a:cxnLst/>
            <a:rect l="l" t="t" r="r" b="b"/>
            <a:pathLst>
              <a:path w="710564" h="347344">
                <a:moveTo>
                  <a:pt x="350469" y="0"/>
                </a:moveTo>
                <a:lnTo>
                  <a:pt x="281724" y="0"/>
                </a:lnTo>
                <a:lnTo>
                  <a:pt x="186220" y="263690"/>
                </a:lnTo>
                <a:lnTo>
                  <a:pt x="181330" y="267119"/>
                </a:lnTo>
                <a:lnTo>
                  <a:pt x="170357" y="267119"/>
                </a:lnTo>
                <a:lnTo>
                  <a:pt x="165468" y="263690"/>
                </a:lnTo>
                <a:lnTo>
                  <a:pt x="69977" y="0"/>
                </a:lnTo>
                <a:lnTo>
                  <a:pt x="0" y="0"/>
                </a:lnTo>
                <a:lnTo>
                  <a:pt x="135077" y="346824"/>
                </a:lnTo>
                <a:lnTo>
                  <a:pt x="214782" y="346824"/>
                </a:lnTo>
                <a:lnTo>
                  <a:pt x="350469" y="0"/>
                </a:lnTo>
                <a:close/>
              </a:path>
              <a:path w="710564" h="347344">
                <a:moveTo>
                  <a:pt x="710552" y="346824"/>
                </a:moveTo>
                <a:lnTo>
                  <a:pt x="673823" y="252514"/>
                </a:lnTo>
                <a:lnTo>
                  <a:pt x="652970" y="198970"/>
                </a:lnTo>
                <a:lnTo>
                  <a:pt x="605574" y="77279"/>
                </a:lnTo>
                <a:lnTo>
                  <a:pt x="583234" y="19926"/>
                </a:lnTo>
                <a:lnTo>
                  <a:pt x="583234" y="183743"/>
                </a:lnTo>
                <a:lnTo>
                  <a:pt x="581837" y="190157"/>
                </a:lnTo>
                <a:lnTo>
                  <a:pt x="574611" y="197345"/>
                </a:lnTo>
                <a:lnTo>
                  <a:pt x="570674" y="198970"/>
                </a:lnTo>
                <a:lnTo>
                  <a:pt x="497408" y="198970"/>
                </a:lnTo>
                <a:lnTo>
                  <a:pt x="493674" y="197421"/>
                </a:lnTo>
                <a:lnTo>
                  <a:pt x="486829" y="190627"/>
                </a:lnTo>
                <a:lnTo>
                  <a:pt x="485495" y="184543"/>
                </a:lnTo>
                <a:lnTo>
                  <a:pt x="523951" y="80708"/>
                </a:lnTo>
                <a:lnTo>
                  <a:pt x="528878" y="77279"/>
                </a:lnTo>
                <a:lnTo>
                  <a:pt x="539927" y="77279"/>
                </a:lnTo>
                <a:lnTo>
                  <a:pt x="544868" y="80721"/>
                </a:lnTo>
                <a:lnTo>
                  <a:pt x="583234" y="183743"/>
                </a:lnTo>
                <a:lnTo>
                  <a:pt x="583234" y="19926"/>
                </a:lnTo>
                <a:lnTo>
                  <a:pt x="575475" y="0"/>
                </a:lnTo>
                <a:lnTo>
                  <a:pt x="495769" y="0"/>
                </a:lnTo>
                <a:lnTo>
                  <a:pt x="360083" y="346824"/>
                </a:lnTo>
                <a:lnTo>
                  <a:pt x="425196" y="346824"/>
                </a:lnTo>
                <a:lnTo>
                  <a:pt x="459968" y="252514"/>
                </a:lnTo>
                <a:lnTo>
                  <a:pt x="608850" y="252514"/>
                </a:lnTo>
                <a:lnTo>
                  <a:pt x="643623" y="346824"/>
                </a:lnTo>
                <a:lnTo>
                  <a:pt x="710552" y="346824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919525" y="949974"/>
            <a:ext cx="257175" cy="347345"/>
          </a:xfrm>
          <a:custGeom>
            <a:avLst/>
            <a:gdLst/>
            <a:ahLst/>
            <a:cxnLst/>
            <a:rect l="l" t="t" r="r" b="b"/>
            <a:pathLst>
              <a:path w="257175" h="347344">
                <a:moveTo>
                  <a:pt x="62060" y="0"/>
                </a:moveTo>
                <a:lnTo>
                  <a:pt x="0" y="0"/>
                </a:lnTo>
                <a:lnTo>
                  <a:pt x="0" y="346827"/>
                </a:lnTo>
                <a:lnTo>
                  <a:pt x="256777" y="346827"/>
                </a:lnTo>
                <a:lnTo>
                  <a:pt x="256777" y="289624"/>
                </a:lnTo>
                <a:lnTo>
                  <a:pt x="84960" y="289624"/>
                </a:lnTo>
                <a:lnTo>
                  <a:pt x="77034" y="286347"/>
                </a:lnTo>
                <a:lnTo>
                  <a:pt x="65348" y="274661"/>
                </a:lnTo>
                <a:lnTo>
                  <a:pt x="62060" y="266735"/>
                </a:lnTo>
                <a:lnTo>
                  <a:pt x="62060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2280401" y="949974"/>
            <a:ext cx="257175" cy="347345"/>
          </a:xfrm>
          <a:custGeom>
            <a:avLst/>
            <a:gdLst/>
            <a:ahLst/>
            <a:cxnLst/>
            <a:rect l="l" t="t" r="r" b="b"/>
            <a:pathLst>
              <a:path w="257175" h="347344">
                <a:moveTo>
                  <a:pt x="62060" y="0"/>
                </a:moveTo>
                <a:lnTo>
                  <a:pt x="0" y="0"/>
                </a:lnTo>
                <a:lnTo>
                  <a:pt x="0" y="346827"/>
                </a:lnTo>
                <a:lnTo>
                  <a:pt x="256777" y="346827"/>
                </a:lnTo>
                <a:lnTo>
                  <a:pt x="256777" y="289624"/>
                </a:lnTo>
                <a:lnTo>
                  <a:pt x="84960" y="289624"/>
                </a:lnTo>
                <a:lnTo>
                  <a:pt x="77034" y="286347"/>
                </a:lnTo>
                <a:lnTo>
                  <a:pt x="65348" y="274661"/>
                </a:lnTo>
                <a:lnTo>
                  <a:pt x="62060" y="266735"/>
                </a:lnTo>
                <a:lnTo>
                  <a:pt x="62060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2626669" y="949974"/>
            <a:ext cx="281305" cy="347345"/>
          </a:xfrm>
          <a:custGeom>
            <a:avLst/>
            <a:gdLst/>
            <a:ahLst/>
            <a:cxnLst/>
            <a:rect l="l" t="t" r="r" b="b"/>
            <a:pathLst>
              <a:path w="281305" h="347344">
                <a:moveTo>
                  <a:pt x="275028" y="0"/>
                </a:moveTo>
                <a:lnTo>
                  <a:pt x="0" y="0"/>
                </a:lnTo>
                <a:lnTo>
                  <a:pt x="0" y="346827"/>
                </a:lnTo>
                <a:lnTo>
                  <a:pt x="281111" y="346827"/>
                </a:lnTo>
                <a:lnTo>
                  <a:pt x="281111" y="289624"/>
                </a:lnTo>
                <a:lnTo>
                  <a:pt x="84625" y="289624"/>
                </a:lnTo>
                <a:lnTo>
                  <a:pt x="77254" y="286577"/>
                </a:lnTo>
                <a:lnTo>
                  <a:pt x="65118" y="274431"/>
                </a:lnTo>
                <a:lnTo>
                  <a:pt x="62060" y="267059"/>
                </a:lnTo>
                <a:lnTo>
                  <a:pt x="62060" y="211627"/>
                </a:lnTo>
                <a:lnTo>
                  <a:pt x="62060" y="203627"/>
                </a:lnTo>
                <a:lnTo>
                  <a:pt x="68542" y="197135"/>
                </a:lnTo>
                <a:lnTo>
                  <a:pt x="248254" y="197135"/>
                </a:lnTo>
                <a:lnTo>
                  <a:pt x="248254" y="139943"/>
                </a:lnTo>
                <a:lnTo>
                  <a:pt x="68542" y="139943"/>
                </a:lnTo>
                <a:lnTo>
                  <a:pt x="62060" y="133461"/>
                </a:lnTo>
                <a:lnTo>
                  <a:pt x="62060" y="79767"/>
                </a:lnTo>
                <a:lnTo>
                  <a:pt x="65107" y="72395"/>
                </a:lnTo>
                <a:lnTo>
                  <a:pt x="77254" y="60239"/>
                </a:lnTo>
                <a:lnTo>
                  <a:pt x="84625" y="57191"/>
                </a:lnTo>
                <a:lnTo>
                  <a:pt x="275028" y="57191"/>
                </a:lnTo>
                <a:lnTo>
                  <a:pt x="275028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956053" y="949974"/>
            <a:ext cx="353060" cy="347345"/>
          </a:xfrm>
          <a:custGeom>
            <a:avLst/>
            <a:gdLst/>
            <a:ahLst/>
            <a:cxnLst/>
            <a:rect l="l" t="t" r="r" b="b"/>
            <a:pathLst>
              <a:path w="353060" h="347344">
                <a:moveTo>
                  <a:pt x="352910" y="0"/>
                </a:moveTo>
                <a:lnTo>
                  <a:pt x="278672" y="0"/>
                </a:lnTo>
                <a:lnTo>
                  <a:pt x="188999" y="129462"/>
                </a:lnTo>
                <a:lnTo>
                  <a:pt x="182936" y="132645"/>
                </a:lnTo>
                <a:lnTo>
                  <a:pt x="169973" y="132645"/>
                </a:lnTo>
                <a:lnTo>
                  <a:pt x="163911" y="129462"/>
                </a:lnTo>
                <a:lnTo>
                  <a:pt x="74238" y="0"/>
                </a:lnTo>
                <a:lnTo>
                  <a:pt x="0" y="0"/>
                </a:lnTo>
                <a:lnTo>
                  <a:pt x="145430" y="211134"/>
                </a:lnTo>
                <a:lnTo>
                  <a:pt x="145430" y="346827"/>
                </a:lnTo>
                <a:lnTo>
                  <a:pt x="207491" y="346827"/>
                </a:lnTo>
                <a:lnTo>
                  <a:pt x="207491" y="211134"/>
                </a:lnTo>
                <a:lnTo>
                  <a:pt x="352910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582758" y="10481716"/>
            <a:ext cx="85725" cy="167640"/>
          </a:xfrm>
          <a:custGeom>
            <a:avLst/>
            <a:gdLst/>
            <a:ahLst/>
            <a:cxnLst/>
            <a:rect l="l" t="t" r="r" b="b"/>
            <a:pathLst>
              <a:path w="85725" h="167640">
                <a:moveTo>
                  <a:pt x="0" y="167639"/>
                </a:moveTo>
                <a:lnTo>
                  <a:pt x="85651" y="167639"/>
                </a:lnTo>
                <a:lnTo>
                  <a:pt x="85651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C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582748" y="10244232"/>
            <a:ext cx="344805" cy="405130"/>
          </a:xfrm>
          <a:custGeom>
            <a:avLst/>
            <a:gdLst/>
            <a:ahLst/>
            <a:cxnLst/>
            <a:rect l="l" t="t" r="r" b="b"/>
            <a:pathLst>
              <a:path w="344804" h="405129">
                <a:moveTo>
                  <a:pt x="344335" y="0"/>
                </a:moveTo>
                <a:lnTo>
                  <a:pt x="258114" y="0"/>
                </a:lnTo>
                <a:lnTo>
                  <a:pt x="258114" y="154940"/>
                </a:lnTo>
                <a:lnTo>
                  <a:pt x="85661" y="154940"/>
                </a:lnTo>
                <a:lnTo>
                  <a:pt x="85661" y="0"/>
                </a:lnTo>
                <a:lnTo>
                  <a:pt x="0" y="0"/>
                </a:lnTo>
                <a:lnTo>
                  <a:pt x="0" y="154940"/>
                </a:lnTo>
                <a:lnTo>
                  <a:pt x="0" y="237490"/>
                </a:lnTo>
                <a:lnTo>
                  <a:pt x="258114" y="237490"/>
                </a:lnTo>
                <a:lnTo>
                  <a:pt x="258114" y="405130"/>
                </a:lnTo>
                <a:lnTo>
                  <a:pt x="344335" y="405130"/>
                </a:lnTo>
                <a:lnTo>
                  <a:pt x="344335" y="237490"/>
                </a:lnTo>
                <a:lnTo>
                  <a:pt x="344335" y="154940"/>
                </a:lnTo>
                <a:lnTo>
                  <a:pt x="344335" y="0"/>
                </a:lnTo>
                <a:close/>
              </a:path>
            </a:pathLst>
          </a:custGeom>
          <a:solidFill>
            <a:srgbClr val="FC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163732" y="10244652"/>
            <a:ext cx="297180" cy="405130"/>
          </a:xfrm>
          <a:custGeom>
            <a:avLst/>
            <a:gdLst/>
            <a:ahLst/>
            <a:cxnLst/>
            <a:rect l="l" t="t" r="r" b="b"/>
            <a:pathLst>
              <a:path w="297179" h="405129">
                <a:moveTo>
                  <a:pt x="152194" y="0"/>
                </a:moveTo>
                <a:lnTo>
                  <a:pt x="0" y="0"/>
                </a:lnTo>
                <a:lnTo>
                  <a:pt x="0" y="405097"/>
                </a:lnTo>
                <a:lnTo>
                  <a:pt x="169555" y="405097"/>
                </a:lnTo>
                <a:lnTo>
                  <a:pt x="218748" y="396207"/>
                </a:lnTo>
                <a:lnTo>
                  <a:pt x="259257" y="371746"/>
                </a:lnTo>
                <a:lnTo>
                  <a:pt x="286744" y="335024"/>
                </a:lnTo>
                <a:lnTo>
                  <a:pt x="289429" y="322911"/>
                </a:lnTo>
                <a:lnTo>
                  <a:pt x="85641" y="322911"/>
                </a:lnTo>
                <a:lnTo>
                  <a:pt x="85641" y="228589"/>
                </a:lnTo>
                <a:lnTo>
                  <a:pt x="277639" y="228589"/>
                </a:lnTo>
                <a:lnTo>
                  <a:pt x="275606" y="224757"/>
                </a:lnTo>
                <a:lnTo>
                  <a:pt x="251954" y="203012"/>
                </a:lnTo>
                <a:lnTo>
                  <a:pt x="222223" y="190978"/>
                </a:lnTo>
                <a:lnTo>
                  <a:pt x="244666" y="178441"/>
                </a:lnTo>
                <a:lnTo>
                  <a:pt x="258500" y="163199"/>
                </a:lnTo>
                <a:lnTo>
                  <a:pt x="85641" y="163199"/>
                </a:lnTo>
                <a:lnTo>
                  <a:pt x="85641" y="82175"/>
                </a:lnTo>
                <a:lnTo>
                  <a:pt x="272301" y="82175"/>
                </a:lnTo>
                <a:lnTo>
                  <a:pt x="268492" y="66163"/>
                </a:lnTo>
                <a:lnTo>
                  <a:pt x="241537" y="31902"/>
                </a:lnTo>
                <a:lnTo>
                  <a:pt x="201450" y="8599"/>
                </a:lnTo>
                <a:lnTo>
                  <a:pt x="152194" y="0"/>
                </a:lnTo>
                <a:close/>
              </a:path>
              <a:path w="297179" h="405129">
                <a:moveTo>
                  <a:pt x="277639" y="228589"/>
                </a:moveTo>
                <a:lnTo>
                  <a:pt x="163188" y="228589"/>
                </a:lnTo>
                <a:lnTo>
                  <a:pt x="181166" y="232342"/>
                </a:lnTo>
                <a:lnTo>
                  <a:pt x="195889" y="242551"/>
                </a:lnTo>
                <a:lnTo>
                  <a:pt x="205837" y="257643"/>
                </a:lnTo>
                <a:lnTo>
                  <a:pt x="209491" y="276043"/>
                </a:lnTo>
                <a:lnTo>
                  <a:pt x="205819" y="294353"/>
                </a:lnTo>
                <a:lnTo>
                  <a:pt x="195745" y="309243"/>
                </a:lnTo>
                <a:lnTo>
                  <a:pt x="180680" y="319250"/>
                </a:lnTo>
                <a:lnTo>
                  <a:pt x="162036" y="322911"/>
                </a:lnTo>
                <a:lnTo>
                  <a:pt x="289429" y="322911"/>
                </a:lnTo>
                <a:lnTo>
                  <a:pt x="296870" y="289352"/>
                </a:lnTo>
                <a:lnTo>
                  <a:pt x="291229" y="254206"/>
                </a:lnTo>
                <a:lnTo>
                  <a:pt x="277639" y="228589"/>
                </a:lnTo>
                <a:close/>
              </a:path>
              <a:path w="297179" h="405129">
                <a:moveTo>
                  <a:pt x="272301" y="82175"/>
                </a:moveTo>
                <a:lnTo>
                  <a:pt x="148142" y="82175"/>
                </a:lnTo>
                <a:lnTo>
                  <a:pt x="165182" y="85240"/>
                </a:lnTo>
                <a:lnTo>
                  <a:pt x="178965" y="93677"/>
                </a:lnTo>
                <a:lnTo>
                  <a:pt x="188190" y="106347"/>
                </a:lnTo>
                <a:lnTo>
                  <a:pt x="191554" y="122111"/>
                </a:lnTo>
                <a:lnTo>
                  <a:pt x="188190" y="138050"/>
                </a:lnTo>
                <a:lnTo>
                  <a:pt x="178965" y="151117"/>
                </a:lnTo>
                <a:lnTo>
                  <a:pt x="165182" y="159952"/>
                </a:lnTo>
                <a:lnTo>
                  <a:pt x="148142" y="163199"/>
                </a:lnTo>
                <a:lnTo>
                  <a:pt x="258500" y="163199"/>
                </a:lnTo>
                <a:lnTo>
                  <a:pt x="262443" y="158855"/>
                </a:lnTo>
                <a:lnTo>
                  <a:pt x="274144" y="134496"/>
                </a:lnTo>
                <a:lnTo>
                  <a:pt x="278358" y="107640"/>
                </a:lnTo>
                <a:lnTo>
                  <a:pt x="272301" y="82175"/>
                </a:lnTo>
                <a:close/>
              </a:path>
            </a:pathLst>
          </a:custGeom>
          <a:solidFill>
            <a:srgbClr val="FC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9679054" y="10244652"/>
            <a:ext cx="344805" cy="405130"/>
          </a:xfrm>
          <a:custGeom>
            <a:avLst/>
            <a:gdLst/>
            <a:ahLst/>
            <a:cxnLst/>
            <a:rect l="l" t="t" r="r" b="b"/>
            <a:pathLst>
              <a:path w="344804" h="405129">
                <a:moveTo>
                  <a:pt x="138885" y="0"/>
                </a:moveTo>
                <a:lnTo>
                  <a:pt x="0" y="0"/>
                </a:lnTo>
                <a:lnTo>
                  <a:pt x="0" y="405097"/>
                </a:lnTo>
                <a:lnTo>
                  <a:pt x="138885" y="405097"/>
                </a:lnTo>
                <a:lnTo>
                  <a:pt x="187076" y="399946"/>
                </a:lnTo>
                <a:lnTo>
                  <a:pt x="230739" y="385148"/>
                </a:lnTo>
                <a:lnTo>
                  <a:pt x="268824" y="361684"/>
                </a:lnTo>
                <a:lnTo>
                  <a:pt x="300277" y="330537"/>
                </a:lnTo>
                <a:lnTo>
                  <a:pt x="305066" y="322911"/>
                </a:lnTo>
                <a:lnTo>
                  <a:pt x="85651" y="322911"/>
                </a:lnTo>
                <a:lnTo>
                  <a:pt x="85651" y="82175"/>
                </a:lnTo>
                <a:lnTo>
                  <a:pt x="305865" y="82175"/>
                </a:lnTo>
                <a:lnTo>
                  <a:pt x="300277" y="73427"/>
                </a:lnTo>
                <a:lnTo>
                  <a:pt x="268824" y="42776"/>
                </a:lnTo>
                <a:lnTo>
                  <a:pt x="230739" y="19666"/>
                </a:lnTo>
                <a:lnTo>
                  <a:pt x="187076" y="5080"/>
                </a:lnTo>
                <a:lnTo>
                  <a:pt x="138885" y="0"/>
                </a:lnTo>
                <a:close/>
              </a:path>
              <a:path w="344804" h="405129">
                <a:moveTo>
                  <a:pt x="305865" y="82175"/>
                </a:moveTo>
                <a:lnTo>
                  <a:pt x="144676" y="82175"/>
                </a:lnTo>
                <a:lnTo>
                  <a:pt x="189381" y="91027"/>
                </a:lnTo>
                <a:lnTo>
                  <a:pt x="224540" y="115667"/>
                </a:lnTo>
                <a:lnTo>
                  <a:pt x="247545" y="153220"/>
                </a:lnTo>
                <a:lnTo>
                  <a:pt x="255793" y="200810"/>
                </a:lnTo>
                <a:lnTo>
                  <a:pt x="247464" y="249428"/>
                </a:lnTo>
                <a:lnTo>
                  <a:pt x="224324" y="288118"/>
                </a:lnTo>
                <a:lnTo>
                  <a:pt x="189139" y="313679"/>
                </a:lnTo>
                <a:lnTo>
                  <a:pt x="144676" y="322911"/>
                </a:lnTo>
                <a:lnTo>
                  <a:pt x="305066" y="322911"/>
                </a:lnTo>
                <a:lnTo>
                  <a:pt x="324046" y="292688"/>
                </a:lnTo>
                <a:lnTo>
                  <a:pt x="339079" y="249118"/>
                </a:lnTo>
                <a:lnTo>
                  <a:pt x="344324" y="200810"/>
                </a:lnTo>
                <a:lnTo>
                  <a:pt x="339079" y="153427"/>
                </a:lnTo>
                <a:lnTo>
                  <a:pt x="324046" y="110638"/>
                </a:lnTo>
                <a:lnTo>
                  <a:pt x="305865" y="82175"/>
                </a:lnTo>
                <a:close/>
              </a:path>
            </a:pathLst>
          </a:custGeom>
          <a:solidFill>
            <a:srgbClr val="FCFBE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82763" y="10819902"/>
            <a:ext cx="1440612" cy="70835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455620" y="10439437"/>
            <a:ext cx="247650" cy="346075"/>
          </a:xfrm>
          <a:custGeom>
            <a:avLst/>
            <a:gdLst/>
            <a:ahLst/>
            <a:cxnLst/>
            <a:rect l="l" t="t" r="r" b="b"/>
            <a:pathLst>
              <a:path w="247650" h="346075">
                <a:moveTo>
                  <a:pt x="124048" y="345507"/>
                </a:moveTo>
                <a:lnTo>
                  <a:pt x="232746" y="299959"/>
                </a:lnTo>
                <a:lnTo>
                  <a:pt x="247636" y="276494"/>
                </a:lnTo>
                <a:lnTo>
                  <a:pt x="247636" y="260714"/>
                </a:lnTo>
                <a:lnTo>
                  <a:pt x="247636" y="0"/>
                </a:lnTo>
                <a:lnTo>
                  <a:pt x="228185" y="185"/>
                </a:lnTo>
                <a:lnTo>
                  <a:pt x="185392" y="164"/>
                </a:lnTo>
                <a:lnTo>
                  <a:pt x="142599" y="61"/>
                </a:lnTo>
                <a:lnTo>
                  <a:pt x="123148" y="0"/>
                </a:lnTo>
                <a:lnTo>
                  <a:pt x="124498" y="0"/>
                </a:lnTo>
                <a:lnTo>
                  <a:pt x="52522" y="247"/>
                </a:lnTo>
                <a:lnTo>
                  <a:pt x="15562" y="329"/>
                </a:lnTo>
                <a:lnTo>
                  <a:pt x="1945" y="247"/>
                </a:lnTo>
                <a:lnTo>
                  <a:pt x="0" y="0"/>
                </a:lnTo>
                <a:lnTo>
                  <a:pt x="0" y="260714"/>
                </a:lnTo>
                <a:lnTo>
                  <a:pt x="0" y="276494"/>
                </a:lnTo>
                <a:lnTo>
                  <a:pt x="232" y="285996"/>
                </a:lnTo>
                <a:lnTo>
                  <a:pt x="1861" y="291607"/>
                </a:lnTo>
                <a:lnTo>
                  <a:pt x="6281" y="295528"/>
                </a:lnTo>
                <a:lnTo>
                  <a:pt x="14889" y="299959"/>
                </a:lnTo>
                <a:lnTo>
                  <a:pt x="123598" y="345507"/>
                </a:lnTo>
                <a:lnTo>
                  <a:pt x="124048" y="345507"/>
                </a:lnTo>
                <a:close/>
              </a:path>
            </a:pathLst>
          </a:custGeom>
          <a:ln w="3175">
            <a:solidFill>
              <a:srgbClr val="F9FA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5284323" y="10251760"/>
            <a:ext cx="320040" cy="364490"/>
          </a:xfrm>
          <a:custGeom>
            <a:avLst/>
            <a:gdLst/>
            <a:ahLst/>
            <a:cxnLst/>
            <a:rect l="l" t="t" r="r" b="b"/>
            <a:pathLst>
              <a:path w="320039" h="364490">
                <a:moveTo>
                  <a:pt x="65742" y="299720"/>
                </a:moveTo>
                <a:lnTo>
                  <a:pt x="63481" y="302260"/>
                </a:lnTo>
                <a:lnTo>
                  <a:pt x="59148" y="307340"/>
                </a:lnTo>
                <a:lnTo>
                  <a:pt x="56422" y="316230"/>
                </a:lnTo>
                <a:lnTo>
                  <a:pt x="58978" y="330200"/>
                </a:lnTo>
                <a:lnTo>
                  <a:pt x="69355" y="344170"/>
                </a:lnTo>
                <a:lnTo>
                  <a:pt x="76119" y="345440"/>
                </a:lnTo>
                <a:lnTo>
                  <a:pt x="76119" y="355600"/>
                </a:lnTo>
                <a:lnTo>
                  <a:pt x="67543" y="360680"/>
                </a:lnTo>
                <a:lnTo>
                  <a:pt x="68004" y="364490"/>
                </a:lnTo>
                <a:lnTo>
                  <a:pt x="71105" y="364490"/>
                </a:lnTo>
                <a:lnTo>
                  <a:pt x="78264" y="363220"/>
                </a:lnTo>
                <a:lnTo>
                  <a:pt x="81466" y="360680"/>
                </a:lnTo>
                <a:lnTo>
                  <a:pt x="75669" y="360680"/>
                </a:lnTo>
                <a:lnTo>
                  <a:pt x="84244" y="349250"/>
                </a:lnTo>
                <a:lnTo>
                  <a:pt x="83794" y="346710"/>
                </a:lnTo>
                <a:lnTo>
                  <a:pt x="89197" y="344170"/>
                </a:lnTo>
                <a:lnTo>
                  <a:pt x="91909" y="344170"/>
                </a:lnTo>
                <a:lnTo>
                  <a:pt x="96117" y="342900"/>
                </a:lnTo>
                <a:lnTo>
                  <a:pt x="97748" y="341542"/>
                </a:lnTo>
                <a:lnTo>
                  <a:pt x="79281" y="340360"/>
                </a:lnTo>
                <a:lnTo>
                  <a:pt x="66115" y="335280"/>
                </a:lnTo>
                <a:lnTo>
                  <a:pt x="60223" y="330200"/>
                </a:lnTo>
                <a:lnTo>
                  <a:pt x="60249" y="323850"/>
                </a:lnTo>
                <a:lnTo>
                  <a:pt x="64842" y="313690"/>
                </a:lnTo>
                <a:lnTo>
                  <a:pt x="70255" y="313690"/>
                </a:lnTo>
                <a:lnTo>
                  <a:pt x="63491" y="306070"/>
                </a:lnTo>
                <a:lnTo>
                  <a:pt x="65742" y="299720"/>
                </a:lnTo>
                <a:close/>
              </a:path>
              <a:path w="320039" h="364490">
                <a:moveTo>
                  <a:pt x="82524" y="359840"/>
                </a:moveTo>
                <a:lnTo>
                  <a:pt x="75669" y="360680"/>
                </a:lnTo>
                <a:lnTo>
                  <a:pt x="81466" y="360680"/>
                </a:lnTo>
                <a:lnTo>
                  <a:pt x="82524" y="359840"/>
                </a:lnTo>
                <a:close/>
              </a:path>
              <a:path w="320039" h="364490">
                <a:moveTo>
                  <a:pt x="86978" y="355274"/>
                </a:moveTo>
                <a:lnTo>
                  <a:pt x="86270" y="356870"/>
                </a:lnTo>
                <a:lnTo>
                  <a:pt x="82524" y="359840"/>
                </a:lnTo>
                <a:lnTo>
                  <a:pt x="86045" y="359410"/>
                </a:lnTo>
                <a:lnTo>
                  <a:pt x="86978" y="355274"/>
                </a:lnTo>
                <a:close/>
              </a:path>
              <a:path w="320039" h="364490">
                <a:moveTo>
                  <a:pt x="91909" y="344170"/>
                </a:moveTo>
                <a:lnTo>
                  <a:pt x="89197" y="344170"/>
                </a:lnTo>
                <a:lnTo>
                  <a:pt x="89197" y="345440"/>
                </a:lnTo>
                <a:lnTo>
                  <a:pt x="86978" y="355274"/>
                </a:lnTo>
                <a:lnTo>
                  <a:pt x="91909" y="344170"/>
                </a:lnTo>
                <a:close/>
              </a:path>
              <a:path w="320039" h="364490">
                <a:moveTo>
                  <a:pt x="112474" y="323981"/>
                </a:moveTo>
                <a:lnTo>
                  <a:pt x="105274" y="335280"/>
                </a:lnTo>
                <a:lnTo>
                  <a:pt x="97748" y="341542"/>
                </a:lnTo>
                <a:lnTo>
                  <a:pt x="99109" y="341630"/>
                </a:lnTo>
                <a:lnTo>
                  <a:pt x="109148" y="337820"/>
                </a:lnTo>
                <a:lnTo>
                  <a:pt x="112487" y="325120"/>
                </a:lnTo>
                <a:lnTo>
                  <a:pt x="112474" y="323981"/>
                </a:lnTo>
                <a:close/>
              </a:path>
              <a:path w="320039" h="364490">
                <a:moveTo>
                  <a:pt x="109814" y="271458"/>
                </a:moveTo>
                <a:lnTo>
                  <a:pt x="111424" y="276860"/>
                </a:lnTo>
                <a:lnTo>
                  <a:pt x="112168" y="298450"/>
                </a:lnTo>
                <a:lnTo>
                  <a:pt x="112240" y="302260"/>
                </a:lnTo>
                <a:lnTo>
                  <a:pt x="112474" y="323981"/>
                </a:lnTo>
                <a:lnTo>
                  <a:pt x="114177" y="321310"/>
                </a:lnTo>
                <a:lnTo>
                  <a:pt x="117625" y="295910"/>
                </a:lnTo>
                <a:lnTo>
                  <a:pt x="117117" y="293370"/>
                </a:lnTo>
                <a:lnTo>
                  <a:pt x="115254" y="284480"/>
                </a:lnTo>
                <a:lnTo>
                  <a:pt x="111529" y="274320"/>
                </a:lnTo>
                <a:lnTo>
                  <a:pt x="109814" y="271458"/>
                </a:lnTo>
                <a:close/>
              </a:path>
              <a:path w="320039" h="364490">
                <a:moveTo>
                  <a:pt x="72967" y="304800"/>
                </a:moveTo>
                <a:lnTo>
                  <a:pt x="70716" y="308610"/>
                </a:lnTo>
                <a:lnTo>
                  <a:pt x="70255" y="313690"/>
                </a:lnTo>
                <a:lnTo>
                  <a:pt x="64842" y="313690"/>
                </a:lnTo>
                <a:lnTo>
                  <a:pt x="64842" y="316230"/>
                </a:lnTo>
                <a:lnTo>
                  <a:pt x="73417" y="321310"/>
                </a:lnTo>
                <a:lnTo>
                  <a:pt x="72517" y="317500"/>
                </a:lnTo>
                <a:lnTo>
                  <a:pt x="74768" y="312420"/>
                </a:lnTo>
                <a:lnTo>
                  <a:pt x="92359" y="312420"/>
                </a:lnTo>
                <a:lnTo>
                  <a:pt x="92954" y="311150"/>
                </a:lnTo>
                <a:lnTo>
                  <a:pt x="79779" y="311150"/>
                </a:lnTo>
                <a:lnTo>
                  <a:pt x="72967" y="304800"/>
                </a:lnTo>
                <a:close/>
              </a:path>
              <a:path w="320039" h="364490">
                <a:moveTo>
                  <a:pt x="92359" y="312420"/>
                </a:moveTo>
                <a:lnTo>
                  <a:pt x="74768" y="312420"/>
                </a:lnTo>
                <a:lnTo>
                  <a:pt x="86496" y="320040"/>
                </a:lnTo>
                <a:lnTo>
                  <a:pt x="92359" y="312420"/>
                </a:lnTo>
                <a:close/>
              </a:path>
              <a:path w="320039" h="364490">
                <a:moveTo>
                  <a:pt x="86295" y="266700"/>
                </a:moveTo>
                <a:lnTo>
                  <a:pt x="79281" y="266700"/>
                </a:lnTo>
                <a:lnTo>
                  <a:pt x="82509" y="269240"/>
                </a:lnTo>
                <a:lnTo>
                  <a:pt x="88867" y="278130"/>
                </a:lnTo>
                <a:lnTo>
                  <a:pt x="93364" y="290830"/>
                </a:lnTo>
                <a:lnTo>
                  <a:pt x="91009" y="307340"/>
                </a:lnTo>
                <a:lnTo>
                  <a:pt x="89521" y="309880"/>
                </a:lnTo>
                <a:lnTo>
                  <a:pt x="85537" y="311150"/>
                </a:lnTo>
                <a:lnTo>
                  <a:pt x="92954" y="311150"/>
                </a:lnTo>
                <a:lnTo>
                  <a:pt x="98907" y="298450"/>
                </a:lnTo>
                <a:lnTo>
                  <a:pt x="100760" y="289560"/>
                </a:lnTo>
                <a:lnTo>
                  <a:pt x="97622" y="281940"/>
                </a:lnTo>
                <a:lnTo>
                  <a:pt x="86295" y="266700"/>
                </a:lnTo>
                <a:close/>
              </a:path>
              <a:path w="320039" h="364490">
                <a:moveTo>
                  <a:pt x="68192" y="242570"/>
                </a:moveTo>
                <a:lnTo>
                  <a:pt x="54915" y="242570"/>
                </a:lnTo>
                <a:lnTo>
                  <a:pt x="58130" y="243840"/>
                </a:lnTo>
                <a:lnTo>
                  <a:pt x="65067" y="250190"/>
                </a:lnTo>
                <a:lnTo>
                  <a:pt x="71666" y="259080"/>
                </a:lnTo>
                <a:lnTo>
                  <a:pt x="73868" y="274320"/>
                </a:lnTo>
                <a:lnTo>
                  <a:pt x="77930" y="271780"/>
                </a:lnTo>
                <a:lnTo>
                  <a:pt x="79281" y="266700"/>
                </a:lnTo>
                <a:lnTo>
                  <a:pt x="86295" y="266700"/>
                </a:lnTo>
                <a:lnTo>
                  <a:pt x="83464" y="262890"/>
                </a:lnTo>
                <a:lnTo>
                  <a:pt x="77019" y="262890"/>
                </a:lnTo>
                <a:lnTo>
                  <a:pt x="74043" y="251460"/>
                </a:lnTo>
                <a:lnTo>
                  <a:pt x="70090" y="243840"/>
                </a:lnTo>
                <a:lnTo>
                  <a:pt x="68192" y="242570"/>
                </a:lnTo>
                <a:close/>
              </a:path>
              <a:path w="320039" h="364490">
                <a:moveTo>
                  <a:pt x="106292" y="262958"/>
                </a:moveTo>
                <a:lnTo>
                  <a:pt x="105437" y="264160"/>
                </a:lnTo>
                <a:lnTo>
                  <a:pt x="109814" y="271458"/>
                </a:lnTo>
                <a:lnTo>
                  <a:pt x="107638" y="264160"/>
                </a:lnTo>
                <a:lnTo>
                  <a:pt x="106292" y="262958"/>
                </a:lnTo>
                <a:close/>
              </a:path>
              <a:path w="320039" h="364490">
                <a:moveTo>
                  <a:pt x="120214" y="257810"/>
                </a:moveTo>
                <a:lnTo>
                  <a:pt x="109950" y="257810"/>
                </a:lnTo>
                <a:lnTo>
                  <a:pt x="118526" y="262890"/>
                </a:lnTo>
                <a:lnTo>
                  <a:pt x="121227" y="269240"/>
                </a:lnTo>
                <a:lnTo>
                  <a:pt x="121566" y="266700"/>
                </a:lnTo>
                <a:lnTo>
                  <a:pt x="121229" y="260350"/>
                </a:lnTo>
                <a:lnTo>
                  <a:pt x="120214" y="257810"/>
                </a:lnTo>
                <a:close/>
              </a:path>
              <a:path w="320039" h="364490">
                <a:moveTo>
                  <a:pt x="108836" y="237388"/>
                </a:moveTo>
                <a:lnTo>
                  <a:pt x="99248" y="241300"/>
                </a:lnTo>
                <a:lnTo>
                  <a:pt x="78381" y="245110"/>
                </a:lnTo>
                <a:lnTo>
                  <a:pt x="97680" y="255270"/>
                </a:lnTo>
                <a:lnTo>
                  <a:pt x="106292" y="262958"/>
                </a:lnTo>
                <a:lnTo>
                  <a:pt x="109950" y="257810"/>
                </a:lnTo>
                <a:lnTo>
                  <a:pt x="120214" y="257810"/>
                </a:lnTo>
                <a:lnTo>
                  <a:pt x="118184" y="252730"/>
                </a:lnTo>
                <a:lnTo>
                  <a:pt x="110401" y="245110"/>
                </a:lnTo>
                <a:lnTo>
                  <a:pt x="108836" y="237388"/>
                </a:lnTo>
                <a:close/>
              </a:path>
              <a:path w="320039" h="364490">
                <a:moveTo>
                  <a:pt x="9722" y="199882"/>
                </a:moveTo>
                <a:lnTo>
                  <a:pt x="31010" y="229870"/>
                </a:lnTo>
                <a:lnTo>
                  <a:pt x="33125" y="232410"/>
                </a:lnTo>
                <a:lnTo>
                  <a:pt x="37102" y="240030"/>
                </a:lnTo>
                <a:lnTo>
                  <a:pt x="39386" y="250190"/>
                </a:lnTo>
                <a:lnTo>
                  <a:pt x="36424" y="262890"/>
                </a:lnTo>
                <a:lnTo>
                  <a:pt x="47711" y="252730"/>
                </a:lnTo>
                <a:lnTo>
                  <a:pt x="46577" y="246380"/>
                </a:lnTo>
                <a:lnTo>
                  <a:pt x="43198" y="246380"/>
                </a:lnTo>
                <a:lnTo>
                  <a:pt x="41975" y="237490"/>
                </a:lnTo>
                <a:lnTo>
                  <a:pt x="40204" y="231140"/>
                </a:lnTo>
                <a:lnTo>
                  <a:pt x="36658" y="227330"/>
                </a:lnTo>
                <a:lnTo>
                  <a:pt x="30110" y="222250"/>
                </a:lnTo>
                <a:lnTo>
                  <a:pt x="14223" y="207010"/>
                </a:lnTo>
                <a:lnTo>
                  <a:pt x="9722" y="199882"/>
                </a:lnTo>
                <a:close/>
              </a:path>
              <a:path w="320039" h="364490">
                <a:moveTo>
                  <a:pt x="80632" y="259080"/>
                </a:moveTo>
                <a:lnTo>
                  <a:pt x="77019" y="262890"/>
                </a:lnTo>
                <a:lnTo>
                  <a:pt x="83464" y="262890"/>
                </a:lnTo>
                <a:lnTo>
                  <a:pt x="80632" y="259080"/>
                </a:lnTo>
                <a:close/>
              </a:path>
              <a:path w="320039" h="364490">
                <a:moveTo>
                  <a:pt x="56123" y="245110"/>
                </a:moveTo>
                <a:lnTo>
                  <a:pt x="46350" y="245110"/>
                </a:lnTo>
                <a:lnTo>
                  <a:pt x="54025" y="248920"/>
                </a:lnTo>
                <a:lnTo>
                  <a:pt x="54915" y="259080"/>
                </a:lnTo>
                <a:lnTo>
                  <a:pt x="56727" y="246380"/>
                </a:lnTo>
                <a:lnTo>
                  <a:pt x="56123" y="245110"/>
                </a:lnTo>
                <a:close/>
              </a:path>
              <a:path w="320039" h="364490">
                <a:moveTo>
                  <a:pt x="44539" y="234950"/>
                </a:moveTo>
                <a:lnTo>
                  <a:pt x="45450" y="240030"/>
                </a:lnTo>
                <a:lnTo>
                  <a:pt x="43198" y="246380"/>
                </a:lnTo>
                <a:lnTo>
                  <a:pt x="46577" y="246380"/>
                </a:lnTo>
                <a:lnTo>
                  <a:pt x="46350" y="245110"/>
                </a:lnTo>
                <a:lnTo>
                  <a:pt x="56123" y="245110"/>
                </a:lnTo>
                <a:lnTo>
                  <a:pt x="55519" y="243840"/>
                </a:lnTo>
                <a:lnTo>
                  <a:pt x="50413" y="243840"/>
                </a:lnTo>
                <a:lnTo>
                  <a:pt x="49512" y="240030"/>
                </a:lnTo>
                <a:lnTo>
                  <a:pt x="44539" y="234950"/>
                </a:lnTo>
                <a:close/>
              </a:path>
              <a:path w="320039" h="364490">
                <a:moveTo>
                  <a:pt x="48601" y="232410"/>
                </a:moveTo>
                <a:lnTo>
                  <a:pt x="51313" y="236220"/>
                </a:lnTo>
                <a:lnTo>
                  <a:pt x="50413" y="243840"/>
                </a:lnTo>
                <a:lnTo>
                  <a:pt x="55519" y="243840"/>
                </a:lnTo>
                <a:lnTo>
                  <a:pt x="54915" y="242570"/>
                </a:lnTo>
                <a:lnTo>
                  <a:pt x="68192" y="242570"/>
                </a:lnTo>
                <a:lnTo>
                  <a:pt x="62498" y="238760"/>
                </a:lnTo>
                <a:lnTo>
                  <a:pt x="48601" y="232410"/>
                </a:lnTo>
                <a:close/>
              </a:path>
              <a:path w="320039" h="364490">
                <a:moveTo>
                  <a:pt x="118928" y="228049"/>
                </a:moveTo>
                <a:lnTo>
                  <a:pt x="113511" y="232410"/>
                </a:lnTo>
                <a:lnTo>
                  <a:pt x="108600" y="236220"/>
                </a:lnTo>
                <a:lnTo>
                  <a:pt x="108836" y="237388"/>
                </a:lnTo>
                <a:lnTo>
                  <a:pt x="111702" y="236220"/>
                </a:lnTo>
                <a:lnTo>
                  <a:pt x="118928" y="228049"/>
                </a:lnTo>
                <a:close/>
              </a:path>
              <a:path w="320039" h="364490">
                <a:moveTo>
                  <a:pt x="136191" y="207010"/>
                </a:moveTo>
                <a:lnTo>
                  <a:pt x="131154" y="207010"/>
                </a:lnTo>
                <a:lnTo>
                  <a:pt x="120688" y="226060"/>
                </a:lnTo>
                <a:lnTo>
                  <a:pt x="118928" y="228049"/>
                </a:lnTo>
                <a:lnTo>
                  <a:pt x="124555" y="223520"/>
                </a:lnTo>
                <a:lnTo>
                  <a:pt x="136191" y="207010"/>
                </a:lnTo>
                <a:close/>
              </a:path>
              <a:path w="320039" h="364490">
                <a:moveTo>
                  <a:pt x="79731" y="213360"/>
                </a:moveTo>
                <a:lnTo>
                  <a:pt x="76569" y="213360"/>
                </a:lnTo>
                <a:lnTo>
                  <a:pt x="75669" y="217170"/>
                </a:lnTo>
                <a:lnTo>
                  <a:pt x="68004" y="222250"/>
                </a:lnTo>
                <a:lnTo>
                  <a:pt x="80846" y="220980"/>
                </a:lnTo>
                <a:lnTo>
                  <a:pt x="87852" y="219710"/>
                </a:lnTo>
                <a:lnTo>
                  <a:pt x="90567" y="215900"/>
                </a:lnTo>
                <a:lnTo>
                  <a:pt x="79281" y="215900"/>
                </a:lnTo>
                <a:lnTo>
                  <a:pt x="79731" y="213360"/>
                </a:lnTo>
                <a:close/>
              </a:path>
              <a:path w="320039" h="364490">
                <a:moveTo>
                  <a:pt x="24246" y="151130"/>
                </a:moveTo>
                <a:lnTo>
                  <a:pt x="21075" y="157480"/>
                </a:lnTo>
                <a:lnTo>
                  <a:pt x="20864" y="162560"/>
                </a:lnTo>
                <a:lnTo>
                  <a:pt x="24376" y="168910"/>
                </a:lnTo>
                <a:lnTo>
                  <a:pt x="32372" y="177800"/>
                </a:lnTo>
                <a:lnTo>
                  <a:pt x="27654" y="187960"/>
                </a:lnTo>
                <a:lnTo>
                  <a:pt x="28478" y="193040"/>
                </a:lnTo>
                <a:lnTo>
                  <a:pt x="37000" y="195580"/>
                </a:lnTo>
                <a:lnTo>
                  <a:pt x="55376" y="198120"/>
                </a:lnTo>
                <a:lnTo>
                  <a:pt x="48162" y="200660"/>
                </a:lnTo>
                <a:lnTo>
                  <a:pt x="46350" y="209550"/>
                </a:lnTo>
                <a:lnTo>
                  <a:pt x="46822" y="217170"/>
                </a:lnTo>
                <a:lnTo>
                  <a:pt x="50128" y="219710"/>
                </a:lnTo>
                <a:lnTo>
                  <a:pt x="59099" y="218440"/>
                </a:lnTo>
                <a:lnTo>
                  <a:pt x="76569" y="213360"/>
                </a:lnTo>
                <a:lnTo>
                  <a:pt x="79731" y="213360"/>
                </a:lnTo>
                <a:lnTo>
                  <a:pt x="80182" y="210820"/>
                </a:lnTo>
                <a:lnTo>
                  <a:pt x="55376" y="210820"/>
                </a:lnTo>
                <a:lnTo>
                  <a:pt x="49052" y="208280"/>
                </a:lnTo>
                <a:lnTo>
                  <a:pt x="54915" y="204470"/>
                </a:lnTo>
                <a:lnTo>
                  <a:pt x="60790" y="196850"/>
                </a:lnTo>
                <a:lnTo>
                  <a:pt x="71869" y="196850"/>
                </a:lnTo>
                <a:lnTo>
                  <a:pt x="68683" y="194310"/>
                </a:lnTo>
                <a:lnTo>
                  <a:pt x="61098" y="191770"/>
                </a:lnTo>
                <a:lnTo>
                  <a:pt x="47251" y="191770"/>
                </a:lnTo>
                <a:lnTo>
                  <a:pt x="44763" y="190500"/>
                </a:lnTo>
                <a:lnTo>
                  <a:pt x="40202" y="187960"/>
                </a:lnTo>
                <a:lnTo>
                  <a:pt x="37926" y="184150"/>
                </a:lnTo>
                <a:lnTo>
                  <a:pt x="42287" y="179070"/>
                </a:lnTo>
                <a:lnTo>
                  <a:pt x="39750" y="176530"/>
                </a:lnTo>
                <a:lnTo>
                  <a:pt x="34506" y="171450"/>
                </a:lnTo>
                <a:lnTo>
                  <a:pt x="30109" y="163830"/>
                </a:lnTo>
                <a:lnTo>
                  <a:pt x="30110" y="154940"/>
                </a:lnTo>
                <a:lnTo>
                  <a:pt x="33820" y="154940"/>
                </a:lnTo>
                <a:lnTo>
                  <a:pt x="32968" y="153670"/>
                </a:lnTo>
                <a:lnTo>
                  <a:pt x="26508" y="153670"/>
                </a:lnTo>
                <a:lnTo>
                  <a:pt x="24246" y="151130"/>
                </a:lnTo>
                <a:close/>
              </a:path>
              <a:path w="320039" h="364490">
                <a:moveTo>
                  <a:pt x="93260" y="196850"/>
                </a:moveTo>
                <a:lnTo>
                  <a:pt x="91459" y="209550"/>
                </a:lnTo>
                <a:lnTo>
                  <a:pt x="79281" y="215900"/>
                </a:lnTo>
                <a:lnTo>
                  <a:pt x="90567" y="215900"/>
                </a:lnTo>
                <a:lnTo>
                  <a:pt x="91472" y="214630"/>
                </a:lnTo>
                <a:lnTo>
                  <a:pt x="94160" y="207010"/>
                </a:lnTo>
                <a:lnTo>
                  <a:pt x="100681" y="207010"/>
                </a:lnTo>
                <a:lnTo>
                  <a:pt x="101800" y="205740"/>
                </a:lnTo>
                <a:lnTo>
                  <a:pt x="97322" y="205740"/>
                </a:lnTo>
                <a:lnTo>
                  <a:pt x="93260" y="196850"/>
                </a:lnTo>
                <a:close/>
              </a:path>
              <a:path w="320039" h="364490">
                <a:moveTo>
                  <a:pt x="139360" y="194378"/>
                </a:moveTo>
                <a:lnTo>
                  <a:pt x="135673" y="200660"/>
                </a:lnTo>
                <a:lnTo>
                  <a:pt x="120327" y="215900"/>
                </a:lnTo>
                <a:lnTo>
                  <a:pt x="127992" y="210820"/>
                </a:lnTo>
                <a:lnTo>
                  <a:pt x="131154" y="207010"/>
                </a:lnTo>
                <a:lnTo>
                  <a:pt x="136191" y="207010"/>
                </a:lnTo>
                <a:lnTo>
                  <a:pt x="139360" y="194378"/>
                </a:lnTo>
                <a:close/>
              </a:path>
              <a:path w="320039" h="364490">
                <a:moveTo>
                  <a:pt x="82883" y="203200"/>
                </a:moveTo>
                <a:lnTo>
                  <a:pt x="80614" y="204470"/>
                </a:lnTo>
                <a:lnTo>
                  <a:pt x="74540" y="208280"/>
                </a:lnTo>
                <a:lnTo>
                  <a:pt x="65761" y="210820"/>
                </a:lnTo>
                <a:lnTo>
                  <a:pt x="80182" y="210820"/>
                </a:lnTo>
                <a:lnTo>
                  <a:pt x="81082" y="205740"/>
                </a:lnTo>
                <a:lnTo>
                  <a:pt x="82883" y="203200"/>
                </a:lnTo>
                <a:close/>
              </a:path>
              <a:path w="320039" h="364490">
                <a:moveTo>
                  <a:pt x="100681" y="207010"/>
                </a:moveTo>
                <a:lnTo>
                  <a:pt x="94160" y="207010"/>
                </a:lnTo>
                <a:lnTo>
                  <a:pt x="97322" y="210820"/>
                </a:lnTo>
                <a:lnTo>
                  <a:pt x="100681" y="207010"/>
                </a:lnTo>
                <a:close/>
              </a:path>
              <a:path w="320039" h="364490">
                <a:moveTo>
                  <a:pt x="98313" y="166370"/>
                </a:moveTo>
                <a:lnTo>
                  <a:pt x="83540" y="166370"/>
                </a:lnTo>
                <a:lnTo>
                  <a:pt x="92810" y="167640"/>
                </a:lnTo>
                <a:lnTo>
                  <a:pt x="90558" y="171450"/>
                </a:lnTo>
                <a:lnTo>
                  <a:pt x="93709" y="172720"/>
                </a:lnTo>
                <a:lnTo>
                  <a:pt x="99524" y="179070"/>
                </a:lnTo>
                <a:lnTo>
                  <a:pt x="102547" y="189230"/>
                </a:lnTo>
                <a:lnTo>
                  <a:pt x="97322" y="205740"/>
                </a:lnTo>
                <a:lnTo>
                  <a:pt x="101800" y="205740"/>
                </a:lnTo>
                <a:lnTo>
                  <a:pt x="110755" y="195580"/>
                </a:lnTo>
                <a:lnTo>
                  <a:pt x="115139" y="186690"/>
                </a:lnTo>
                <a:lnTo>
                  <a:pt x="110389" y="179070"/>
                </a:lnTo>
                <a:lnTo>
                  <a:pt x="96422" y="170180"/>
                </a:lnTo>
                <a:lnTo>
                  <a:pt x="98313" y="166370"/>
                </a:lnTo>
                <a:close/>
              </a:path>
              <a:path w="320039" h="364490">
                <a:moveTo>
                  <a:pt x="4852" y="187731"/>
                </a:moveTo>
                <a:lnTo>
                  <a:pt x="6202" y="194310"/>
                </a:lnTo>
                <a:lnTo>
                  <a:pt x="9722" y="199882"/>
                </a:lnTo>
                <a:lnTo>
                  <a:pt x="4852" y="187731"/>
                </a:lnTo>
                <a:close/>
              </a:path>
              <a:path w="320039" h="364490">
                <a:moveTo>
                  <a:pt x="71869" y="196850"/>
                </a:moveTo>
                <a:lnTo>
                  <a:pt x="60790" y="196850"/>
                </a:lnTo>
                <a:lnTo>
                  <a:pt x="72517" y="198120"/>
                </a:lnTo>
                <a:lnTo>
                  <a:pt x="71869" y="196850"/>
                </a:lnTo>
                <a:close/>
              </a:path>
              <a:path w="320039" h="364490">
                <a:moveTo>
                  <a:pt x="141042" y="187670"/>
                </a:moveTo>
                <a:lnTo>
                  <a:pt x="139360" y="194378"/>
                </a:lnTo>
                <a:lnTo>
                  <a:pt x="141635" y="190500"/>
                </a:lnTo>
                <a:lnTo>
                  <a:pt x="141042" y="187670"/>
                </a:lnTo>
                <a:close/>
              </a:path>
              <a:path w="320039" h="364490">
                <a:moveTo>
                  <a:pt x="6914" y="124625"/>
                </a:moveTo>
                <a:lnTo>
                  <a:pt x="6205" y="125730"/>
                </a:lnTo>
                <a:lnTo>
                  <a:pt x="3695" y="132080"/>
                </a:lnTo>
                <a:lnTo>
                  <a:pt x="0" y="151130"/>
                </a:lnTo>
                <a:lnTo>
                  <a:pt x="873" y="177800"/>
                </a:lnTo>
                <a:lnTo>
                  <a:pt x="4852" y="187731"/>
                </a:lnTo>
                <a:lnTo>
                  <a:pt x="3597" y="181610"/>
                </a:lnTo>
                <a:lnTo>
                  <a:pt x="3954" y="160020"/>
                </a:lnTo>
                <a:lnTo>
                  <a:pt x="5566" y="129540"/>
                </a:lnTo>
                <a:lnTo>
                  <a:pt x="6914" y="124625"/>
                </a:lnTo>
                <a:close/>
              </a:path>
              <a:path w="320039" h="364490">
                <a:moveTo>
                  <a:pt x="122141" y="142240"/>
                </a:moveTo>
                <a:lnTo>
                  <a:pt x="105888" y="142240"/>
                </a:lnTo>
                <a:lnTo>
                  <a:pt x="122471" y="148590"/>
                </a:lnTo>
                <a:lnTo>
                  <a:pt x="131910" y="160020"/>
                </a:lnTo>
                <a:lnTo>
                  <a:pt x="134417" y="167411"/>
                </a:lnTo>
                <a:lnTo>
                  <a:pt x="136651" y="170180"/>
                </a:lnTo>
                <a:lnTo>
                  <a:pt x="136925" y="174337"/>
                </a:lnTo>
                <a:lnTo>
                  <a:pt x="138974" y="177800"/>
                </a:lnTo>
                <a:lnTo>
                  <a:pt x="141042" y="187670"/>
                </a:lnTo>
                <a:lnTo>
                  <a:pt x="142881" y="180340"/>
                </a:lnTo>
                <a:lnTo>
                  <a:pt x="142627" y="175260"/>
                </a:lnTo>
                <a:lnTo>
                  <a:pt x="140175" y="163830"/>
                </a:lnTo>
                <a:lnTo>
                  <a:pt x="132986" y="149860"/>
                </a:lnTo>
                <a:lnTo>
                  <a:pt x="122141" y="142240"/>
                </a:lnTo>
                <a:close/>
              </a:path>
              <a:path w="320039" h="364490">
                <a:moveTo>
                  <a:pt x="65292" y="149860"/>
                </a:moveTo>
                <a:lnTo>
                  <a:pt x="65292" y="153670"/>
                </a:lnTo>
                <a:lnTo>
                  <a:pt x="71616" y="156210"/>
                </a:lnTo>
                <a:lnTo>
                  <a:pt x="69973" y="158750"/>
                </a:lnTo>
                <a:lnTo>
                  <a:pt x="67609" y="163830"/>
                </a:lnTo>
                <a:lnTo>
                  <a:pt x="68374" y="172720"/>
                </a:lnTo>
                <a:lnTo>
                  <a:pt x="76119" y="181610"/>
                </a:lnTo>
                <a:lnTo>
                  <a:pt x="76506" y="177800"/>
                </a:lnTo>
                <a:lnTo>
                  <a:pt x="78543" y="171450"/>
                </a:lnTo>
                <a:lnTo>
                  <a:pt x="72517" y="171450"/>
                </a:lnTo>
                <a:lnTo>
                  <a:pt x="69355" y="161290"/>
                </a:lnTo>
                <a:lnTo>
                  <a:pt x="81532" y="152400"/>
                </a:lnTo>
                <a:lnTo>
                  <a:pt x="80182" y="152400"/>
                </a:lnTo>
                <a:lnTo>
                  <a:pt x="65292" y="149860"/>
                </a:lnTo>
                <a:close/>
              </a:path>
              <a:path w="320039" h="364490">
                <a:moveTo>
                  <a:pt x="136290" y="173264"/>
                </a:moveTo>
                <a:lnTo>
                  <a:pt x="137405" y="181610"/>
                </a:lnTo>
                <a:lnTo>
                  <a:pt x="136925" y="174337"/>
                </a:lnTo>
                <a:lnTo>
                  <a:pt x="136290" y="173264"/>
                </a:lnTo>
                <a:close/>
              </a:path>
              <a:path w="320039" h="364490">
                <a:moveTo>
                  <a:pt x="134417" y="167411"/>
                </a:moveTo>
                <a:lnTo>
                  <a:pt x="136218" y="172720"/>
                </a:lnTo>
                <a:lnTo>
                  <a:pt x="136290" y="173264"/>
                </a:lnTo>
                <a:lnTo>
                  <a:pt x="136925" y="174337"/>
                </a:lnTo>
                <a:lnTo>
                  <a:pt x="136651" y="170180"/>
                </a:lnTo>
                <a:lnTo>
                  <a:pt x="134417" y="167411"/>
                </a:lnTo>
                <a:close/>
              </a:path>
              <a:path w="320039" h="364490">
                <a:moveTo>
                  <a:pt x="128452" y="160020"/>
                </a:moveTo>
                <a:lnTo>
                  <a:pt x="136290" y="173264"/>
                </a:lnTo>
                <a:lnTo>
                  <a:pt x="136218" y="172720"/>
                </a:lnTo>
                <a:lnTo>
                  <a:pt x="134417" y="167411"/>
                </a:lnTo>
                <a:lnTo>
                  <a:pt x="128452" y="160020"/>
                </a:lnTo>
                <a:close/>
              </a:path>
              <a:path w="320039" h="364490">
                <a:moveTo>
                  <a:pt x="80972" y="153670"/>
                </a:moveTo>
                <a:lnTo>
                  <a:pt x="76745" y="158750"/>
                </a:lnTo>
                <a:lnTo>
                  <a:pt x="72517" y="171450"/>
                </a:lnTo>
                <a:lnTo>
                  <a:pt x="78543" y="171450"/>
                </a:lnTo>
                <a:lnTo>
                  <a:pt x="83540" y="166370"/>
                </a:lnTo>
                <a:lnTo>
                  <a:pt x="98313" y="166370"/>
                </a:lnTo>
                <a:lnTo>
                  <a:pt x="99574" y="163830"/>
                </a:lnTo>
                <a:lnTo>
                  <a:pt x="87736" y="156210"/>
                </a:lnTo>
                <a:lnTo>
                  <a:pt x="80972" y="153670"/>
                </a:lnTo>
                <a:close/>
              </a:path>
              <a:path w="320039" h="364490">
                <a:moveTo>
                  <a:pt x="223254" y="138430"/>
                </a:moveTo>
                <a:lnTo>
                  <a:pt x="218659" y="138430"/>
                </a:lnTo>
                <a:lnTo>
                  <a:pt x="220414" y="143510"/>
                </a:lnTo>
                <a:lnTo>
                  <a:pt x="223224" y="152400"/>
                </a:lnTo>
                <a:lnTo>
                  <a:pt x="223412" y="163830"/>
                </a:lnTo>
                <a:lnTo>
                  <a:pt x="217298" y="171450"/>
                </a:lnTo>
                <a:lnTo>
                  <a:pt x="231682" y="171450"/>
                </a:lnTo>
                <a:lnTo>
                  <a:pt x="240169" y="167640"/>
                </a:lnTo>
                <a:lnTo>
                  <a:pt x="230386" y="167640"/>
                </a:lnTo>
                <a:lnTo>
                  <a:pt x="230837" y="154940"/>
                </a:lnTo>
                <a:lnTo>
                  <a:pt x="225410" y="143479"/>
                </a:lnTo>
                <a:lnTo>
                  <a:pt x="223254" y="138430"/>
                </a:lnTo>
                <a:close/>
              </a:path>
              <a:path w="320039" h="364490">
                <a:moveTo>
                  <a:pt x="271063" y="64770"/>
                </a:moveTo>
                <a:lnTo>
                  <a:pt x="266469" y="64770"/>
                </a:lnTo>
                <a:lnTo>
                  <a:pt x="228135" y="118110"/>
                </a:lnTo>
                <a:lnTo>
                  <a:pt x="285411" y="118110"/>
                </a:lnTo>
                <a:lnTo>
                  <a:pt x="233088" y="130810"/>
                </a:lnTo>
                <a:lnTo>
                  <a:pt x="247077" y="149860"/>
                </a:lnTo>
                <a:lnTo>
                  <a:pt x="242114" y="165100"/>
                </a:lnTo>
                <a:lnTo>
                  <a:pt x="230386" y="167640"/>
                </a:lnTo>
                <a:lnTo>
                  <a:pt x="240169" y="167640"/>
                </a:lnTo>
                <a:lnTo>
                  <a:pt x="242998" y="166370"/>
                </a:lnTo>
                <a:lnTo>
                  <a:pt x="251140" y="151130"/>
                </a:lnTo>
                <a:lnTo>
                  <a:pt x="259336" y="148590"/>
                </a:lnTo>
                <a:lnTo>
                  <a:pt x="277470" y="142240"/>
                </a:lnTo>
                <a:lnTo>
                  <a:pt x="295857" y="134620"/>
                </a:lnTo>
                <a:lnTo>
                  <a:pt x="304814" y="125730"/>
                </a:lnTo>
                <a:lnTo>
                  <a:pt x="307520" y="125730"/>
                </a:lnTo>
                <a:lnTo>
                  <a:pt x="313271" y="123190"/>
                </a:lnTo>
                <a:lnTo>
                  <a:pt x="318516" y="118110"/>
                </a:lnTo>
                <a:lnTo>
                  <a:pt x="319703" y="109220"/>
                </a:lnTo>
                <a:lnTo>
                  <a:pt x="319580" y="107950"/>
                </a:lnTo>
                <a:lnTo>
                  <a:pt x="284514" y="107950"/>
                </a:lnTo>
                <a:lnTo>
                  <a:pt x="274306" y="104140"/>
                </a:lnTo>
                <a:lnTo>
                  <a:pt x="266469" y="93980"/>
                </a:lnTo>
                <a:lnTo>
                  <a:pt x="265475" y="88900"/>
                </a:lnTo>
                <a:lnTo>
                  <a:pt x="265622" y="77470"/>
                </a:lnTo>
                <a:lnTo>
                  <a:pt x="271063" y="64770"/>
                </a:lnTo>
                <a:close/>
              </a:path>
              <a:path w="320039" h="364490">
                <a:moveTo>
                  <a:pt x="33820" y="154940"/>
                </a:moveTo>
                <a:lnTo>
                  <a:pt x="30110" y="154940"/>
                </a:lnTo>
                <a:lnTo>
                  <a:pt x="35523" y="157480"/>
                </a:lnTo>
                <a:lnTo>
                  <a:pt x="33820" y="154940"/>
                </a:lnTo>
                <a:close/>
              </a:path>
              <a:path w="320039" h="364490">
                <a:moveTo>
                  <a:pt x="206481" y="142240"/>
                </a:moveTo>
                <a:lnTo>
                  <a:pt x="203330" y="142240"/>
                </a:lnTo>
                <a:lnTo>
                  <a:pt x="206932" y="154940"/>
                </a:lnTo>
                <a:lnTo>
                  <a:pt x="211445" y="157480"/>
                </a:lnTo>
                <a:lnTo>
                  <a:pt x="215380" y="149860"/>
                </a:lnTo>
                <a:lnTo>
                  <a:pt x="211884" y="149860"/>
                </a:lnTo>
                <a:lnTo>
                  <a:pt x="206481" y="142240"/>
                </a:lnTo>
                <a:close/>
              </a:path>
              <a:path w="320039" h="364490">
                <a:moveTo>
                  <a:pt x="29209" y="128270"/>
                </a:moveTo>
                <a:lnTo>
                  <a:pt x="26122" y="133350"/>
                </a:lnTo>
                <a:lnTo>
                  <a:pt x="24812" y="137160"/>
                </a:lnTo>
                <a:lnTo>
                  <a:pt x="25025" y="143510"/>
                </a:lnTo>
                <a:lnTo>
                  <a:pt x="26508" y="153670"/>
                </a:lnTo>
                <a:lnTo>
                  <a:pt x="32968" y="153670"/>
                </a:lnTo>
                <a:lnTo>
                  <a:pt x="27859" y="146050"/>
                </a:lnTo>
                <a:lnTo>
                  <a:pt x="31461" y="138430"/>
                </a:lnTo>
                <a:lnTo>
                  <a:pt x="50361" y="138430"/>
                </a:lnTo>
                <a:lnTo>
                  <a:pt x="49306" y="137160"/>
                </a:lnTo>
                <a:lnTo>
                  <a:pt x="33272" y="137160"/>
                </a:lnTo>
                <a:lnTo>
                  <a:pt x="29209" y="128270"/>
                </a:lnTo>
                <a:close/>
              </a:path>
              <a:path w="320039" h="364490">
                <a:moveTo>
                  <a:pt x="74768" y="130810"/>
                </a:moveTo>
                <a:lnTo>
                  <a:pt x="76569" y="139700"/>
                </a:lnTo>
                <a:lnTo>
                  <a:pt x="86946" y="143510"/>
                </a:lnTo>
                <a:lnTo>
                  <a:pt x="80182" y="152400"/>
                </a:lnTo>
                <a:lnTo>
                  <a:pt x="81532" y="152400"/>
                </a:lnTo>
                <a:lnTo>
                  <a:pt x="89647" y="151130"/>
                </a:lnTo>
                <a:lnTo>
                  <a:pt x="91909" y="147320"/>
                </a:lnTo>
                <a:lnTo>
                  <a:pt x="98673" y="142240"/>
                </a:lnTo>
                <a:lnTo>
                  <a:pt x="122141" y="142240"/>
                </a:lnTo>
                <a:lnTo>
                  <a:pt x="120334" y="140970"/>
                </a:lnTo>
                <a:lnTo>
                  <a:pt x="93260" y="140970"/>
                </a:lnTo>
                <a:lnTo>
                  <a:pt x="86946" y="139700"/>
                </a:lnTo>
                <a:lnTo>
                  <a:pt x="82433" y="135890"/>
                </a:lnTo>
                <a:lnTo>
                  <a:pt x="96865" y="135890"/>
                </a:lnTo>
                <a:lnTo>
                  <a:pt x="100474" y="133350"/>
                </a:lnTo>
                <a:lnTo>
                  <a:pt x="90108" y="133350"/>
                </a:lnTo>
                <a:lnTo>
                  <a:pt x="80632" y="132080"/>
                </a:lnTo>
                <a:lnTo>
                  <a:pt x="74768" y="130810"/>
                </a:lnTo>
                <a:close/>
              </a:path>
              <a:path w="320039" h="364490">
                <a:moveTo>
                  <a:pt x="228135" y="123190"/>
                </a:moveTo>
                <a:lnTo>
                  <a:pt x="219759" y="127000"/>
                </a:lnTo>
                <a:lnTo>
                  <a:pt x="215274" y="130810"/>
                </a:lnTo>
                <a:lnTo>
                  <a:pt x="213157" y="137160"/>
                </a:lnTo>
                <a:lnTo>
                  <a:pt x="211884" y="149860"/>
                </a:lnTo>
                <a:lnTo>
                  <a:pt x="215380" y="149860"/>
                </a:lnTo>
                <a:lnTo>
                  <a:pt x="218659" y="143510"/>
                </a:lnTo>
                <a:lnTo>
                  <a:pt x="218659" y="138430"/>
                </a:lnTo>
                <a:lnTo>
                  <a:pt x="223254" y="138430"/>
                </a:lnTo>
                <a:lnTo>
                  <a:pt x="222711" y="137160"/>
                </a:lnTo>
                <a:lnTo>
                  <a:pt x="228135" y="123190"/>
                </a:lnTo>
                <a:close/>
              </a:path>
              <a:path w="320039" h="364490">
                <a:moveTo>
                  <a:pt x="50361" y="138430"/>
                </a:moveTo>
                <a:lnTo>
                  <a:pt x="31461" y="138430"/>
                </a:lnTo>
                <a:lnTo>
                  <a:pt x="42287" y="144780"/>
                </a:lnTo>
                <a:lnTo>
                  <a:pt x="52214" y="139700"/>
                </a:lnTo>
                <a:lnTo>
                  <a:pt x="50361" y="138430"/>
                </a:lnTo>
                <a:close/>
              </a:path>
              <a:path w="320039" h="364490">
                <a:moveTo>
                  <a:pt x="194034" y="120650"/>
                </a:moveTo>
                <a:lnTo>
                  <a:pt x="184828" y="120650"/>
                </a:lnTo>
                <a:lnTo>
                  <a:pt x="170648" y="125730"/>
                </a:lnTo>
                <a:lnTo>
                  <a:pt x="164566" y="126533"/>
                </a:lnTo>
                <a:lnTo>
                  <a:pt x="171299" y="127000"/>
                </a:lnTo>
                <a:lnTo>
                  <a:pt x="181665" y="128270"/>
                </a:lnTo>
                <a:lnTo>
                  <a:pt x="183477" y="129540"/>
                </a:lnTo>
                <a:lnTo>
                  <a:pt x="181115" y="130810"/>
                </a:lnTo>
                <a:lnTo>
                  <a:pt x="175073" y="133350"/>
                </a:lnTo>
                <a:lnTo>
                  <a:pt x="166916" y="135890"/>
                </a:lnTo>
                <a:lnTo>
                  <a:pt x="158211" y="137160"/>
                </a:lnTo>
                <a:lnTo>
                  <a:pt x="162659" y="138430"/>
                </a:lnTo>
                <a:lnTo>
                  <a:pt x="173832" y="140970"/>
                </a:lnTo>
                <a:lnTo>
                  <a:pt x="188474" y="143510"/>
                </a:lnTo>
                <a:lnTo>
                  <a:pt x="188693" y="143491"/>
                </a:lnTo>
                <a:lnTo>
                  <a:pt x="182958" y="142240"/>
                </a:lnTo>
                <a:lnTo>
                  <a:pt x="175362" y="137160"/>
                </a:lnTo>
                <a:lnTo>
                  <a:pt x="184377" y="135890"/>
                </a:lnTo>
                <a:lnTo>
                  <a:pt x="192492" y="130810"/>
                </a:lnTo>
                <a:lnTo>
                  <a:pt x="189341" y="129540"/>
                </a:lnTo>
                <a:lnTo>
                  <a:pt x="186639" y="125730"/>
                </a:lnTo>
                <a:lnTo>
                  <a:pt x="192953" y="124460"/>
                </a:lnTo>
                <a:lnTo>
                  <a:pt x="194034" y="120650"/>
                </a:lnTo>
                <a:close/>
              </a:path>
              <a:path w="320039" h="364490">
                <a:moveTo>
                  <a:pt x="206932" y="133350"/>
                </a:moveTo>
                <a:lnTo>
                  <a:pt x="195784" y="139700"/>
                </a:lnTo>
                <a:lnTo>
                  <a:pt x="188836" y="143479"/>
                </a:lnTo>
                <a:lnTo>
                  <a:pt x="203330" y="142240"/>
                </a:lnTo>
                <a:lnTo>
                  <a:pt x="206481" y="142240"/>
                </a:lnTo>
                <a:lnTo>
                  <a:pt x="206932" y="133350"/>
                </a:lnTo>
                <a:close/>
              </a:path>
              <a:path w="320039" h="364490">
                <a:moveTo>
                  <a:pt x="97773" y="135890"/>
                </a:moveTo>
                <a:lnTo>
                  <a:pt x="93260" y="140970"/>
                </a:lnTo>
                <a:lnTo>
                  <a:pt x="120334" y="140970"/>
                </a:lnTo>
                <a:lnTo>
                  <a:pt x="118526" y="139700"/>
                </a:lnTo>
                <a:lnTo>
                  <a:pt x="117574" y="137160"/>
                </a:lnTo>
                <a:lnTo>
                  <a:pt x="112212" y="137160"/>
                </a:lnTo>
                <a:lnTo>
                  <a:pt x="97773" y="135890"/>
                </a:lnTo>
                <a:close/>
              </a:path>
              <a:path w="320039" h="364490">
                <a:moveTo>
                  <a:pt x="52664" y="107950"/>
                </a:moveTo>
                <a:lnTo>
                  <a:pt x="42860" y="118110"/>
                </a:lnTo>
                <a:lnTo>
                  <a:pt x="38511" y="124460"/>
                </a:lnTo>
                <a:lnTo>
                  <a:pt x="38645" y="129540"/>
                </a:lnTo>
                <a:lnTo>
                  <a:pt x="42287" y="135890"/>
                </a:lnTo>
                <a:lnTo>
                  <a:pt x="33272" y="137160"/>
                </a:lnTo>
                <a:lnTo>
                  <a:pt x="49306" y="137160"/>
                </a:lnTo>
                <a:lnTo>
                  <a:pt x="47197" y="134620"/>
                </a:lnTo>
                <a:lnTo>
                  <a:pt x="46317" y="128270"/>
                </a:lnTo>
                <a:lnTo>
                  <a:pt x="51313" y="118110"/>
                </a:lnTo>
                <a:lnTo>
                  <a:pt x="56090" y="118110"/>
                </a:lnTo>
                <a:lnTo>
                  <a:pt x="58528" y="114300"/>
                </a:lnTo>
                <a:lnTo>
                  <a:pt x="54465" y="114300"/>
                </a:lnTo>
                <a:lnTo>
                  <a:pt x="52664" y="107950"/>
                </a:lnTo>
                <a:close/>
              </a:path>
              <a:path w="320039" h="364490">
                <a:moveTo>
                  <a:pt x="96865" y="135890"/>
                </a:moveTo>
                <a:lnTo>
                  <a:pt x="82433" y="135890"/>
                </a:lnTo>
                <a:lnTo>
                  <a:pt x="95061" y="137160"/>
                </a:lnTo>
                <a:lnTo>
                  <a:pt x="96865" y="135890"/>
                </a:lnTo>
                <a:close/>
              </a:path>
              <a:path w="320039" h="364490">
                <a:moveTo>
                  <a:pt x="106533" y="128270"/>
                </a:moveTo>
                <a:lnTo>
                  <a:pt x="105437" y="128270"/>
                </a:lnTo>
                <a:lnTo>
                  <a:pt x="112212" y="137160"/>
                </a:lnTo>
                <a:lnTo>
                  <a:pt x="117574" y="137160"/>
                </a:lnTo>
                <a:lnTo>
                  <a:pt x="113957" y="133350"/>
                </a:lnTo>
                <a:lnTo>
                  <a:pt x="106533" y="128270"/>
                </a:lnTo>
                <a:close/>
              </a:path>
              <a:path w="320039" h="364490">
                <a:moveTo>
                  <a:pt x="81082" y="125730"/>
                </a:moveTo>
                <a:lnTo>
                  <a:pt x="85134" y="132080"/>
                </a:lnTo>
                <a:lnTo>
                  <a:pt x="90108" y="133350"/>
                </a:lnTo>
                <a:lnTo>
                  <a:pt x="93710" y="133350"/>
                </a:lnTo>
                <a:lnTo>
                  <a:pt x="92359" y="130810"/>
                </a:lnTo>
                <a:lnTo>
                  <a:pt x="105437" y="128270"/>
                </a:lnTo>
                <a:lnTo>
                  <a:pt x="106533" y="128270"/>
                </a:lnTo>
                <a:lnTo>
                  <a:pt x="94160" y="127000"/>
                </a:lnTo>
                <a:lnTo>
                  <a:pt x="85134" y="127000"/>
                </a:lnTo>
                <a:lnTo>
                  <a:pt x="81082" y="125730"/>
                </a:lnTo>
                <a:close/>
              </a:path>
              <a:path w="320039" h="364490">
                <a:moveTo>
                  <a:pt x="158908" y="126141"/>
                </a:moveTo>
                <a:lnTo>
                  <a:pt x="161035" y="127000"/>
                </a:lnTo>
                <a:lnTo>
                  <a:pt x="164566" y="126533"/>
                </a:lnTo>
                <a:lnTo>
                  <a:pt x="158908" y="126141"/>
                </a:lnTo>
                <a:close/>
              </a:path>
              <a:path w="320039" h="364490">
                <a:moveTo>
                  <a:pt x="123122" y="110490"/>
                </a:moveTo>
                <a:lnTo>
                  <a:pt x="104062" y="110490"/>
                </a:lnTo>
                <a:lnTo>
                  <a:pt x="123409" y="115570"/>
                </a:lnTo>
                <a:lnTo>
                  <a:pt x="135944" y="120650"/>
                </a:lnTo>
                <a:lnTo>
                  <a:pt x="152964" y="125730"/>
                </a:lnTo>
                <a:lnTo>
                  <a:pt x="158908" y="126141"/>
                </a:lnTo>
                <a:lnTo>
                  <a:pt x="151591" y="123190"/>
                </a:lnTo>
                <a:lnTo>
                  <a:pt x="143778" y="118110"/>
                </a:lnTo>
                <a:lnTo>
                  <a:pt x="137018" y="118110"/>
                </a:lnTo>
                <a:lnTo>
                  <a:pt x="123122" y="110490"/>
                </a:lnTo>
                <a:close/>
              </a:path>
              <a:path w="320039" h="364490">
                <a:moveTo>
                  <a:pt x="20528" y="103432"/>
                </a:moveTo>
                <a:lnTo>
                  <a:pt x="10096" y="113030"/>
                </a:lnTo>
                <a:lnTo>
                  <a:pt x="6914" y="124625"/>
                </a:lnTo>
                <a:lnTo>
                  <a:pt x="20528" y="103432"/>
                </a:lnTo>
                <a:close/>
              </a:path>
              <a:path w="320039" h="364490">
                <a:moveTo>
                  <a:pt x="111003" y="73660"/>
                </a:moveTo>
                <a:lnTo>
                  <a:pt x="92638" y="73660"/>
                </a:lnTo>
                <a:lnTo>
                  <a:pt x="107348" y="81280"/>
                </a:lnTo>
                <a:lnTo>
                  <a:pt x="127134" y="100365"/>
                </a:lnTo>
                <a:lnTo>
                  <a:pt x="145757" y="115570"/>
                </a:lnTo>
                <a:lnTo>
                  <a:pt x="157993" y="123190"/>
                </a:lnTo>
                <a:lnTo>
                  <a:pt x="169213" y="124460"/>
                </a:lnTo>
                <a:lnTo>
                  <a:pt x="184828" y="120650"/>
                </a:lnTo>
                <a:lnTo>
                  <a:pt x="194034" y="120650"/>
                </a:lnTo>
                <a:lnTo>
                  <a:pt x="194754" y="118110"/>
                </a:lnTo>
                <a:lnTo>
                  <a:pt x="202309" y="116840"/>
                </a:lnTo>
                <a:lnTo>
                  <a:pt x="183250" y="116840"/>
                </a:lnTo>
                <a:lnTo>
                  <a:pt x="155509" y="113030"/>
                </a:lnTo>
                <a:lnTo>
                  <a:pt x="148983" y="109220"/>
                </a:lnTo>
                <a:lnTo>
                  <a:pt x="134423" y="100330"/>
                </a:lnTo>
                <a:lnTo>
                  <a:pt x="121509" y="85090"/>
                </a:lnTo>
                <a:lnTo>
                  <a:pt x="117165" y="85090"/>
                </a:lnTo>
                <a:lnTo>
                  <a:pt x="113000" y="78740"/>
                </a:lnTo>
                <a:lnTo>
                  <a:pt x="111003" y="73660"/>
                </a:lnTo>
                <a:close/>
              </a:path>
              <a:path w="320039" h="364490">
                <a:moveTo>
                  <a:pt x="56090" y="118110"/>
                </a:moveTo>
                <a:lnTo>
                  <a:pt x="51313" y="118110"/>
                </a:lnTo>
                <a:lnTo>
                  <a:pt x="54465" y="120650"/>
                </a:lnTo>
                <a:lnTo>
                  <a:pt x="56090" y="118110"/>
                </a:lnTo>
                <a:close/>
              </a:path>
              <a:path w="320039" h="364490">
                <a:moveTo>
                  <a:pt x="70967" y="111760"/>
                </a:moveTo>
                <a:lnTo>
                  <a:pt x="63941" y="111760"/>
                </a:lnTo>
                <a:lnTo>
                  <a:pt x="64842" y="118110"/>
                </a:lnTo>
                <a:lnTo>
                  <a:pt x="70967" y="111760"/>
                </a:lnTo>
                <a:close/>
              </a:path>
              <a:path w="320039" h="364490">
                <a:moveTo>
                  <a:pt x="108769" y="104393"/>
                </a:moveTo>
                <a:lnTo>
                  <a:pt x="101749" y="105410"/>
                </a:lnTo>
                <a:lnTo>
                  <a:pt x="90108" y="109220"/>
                </a:lnTo>
                <a:lnTo>
                  <a:pt x="83794" y="109220"/>
                </a:lnTo>
                <a:lnTo>
                  <a:pt x="87396" y="113030"/>
                </a:lnTo>
                <a:lnTo>
                  <a:pt x="81993" y="118110"/>
                </a:lnTo>
                <a:lnTo>
                  <a:pt x="84783" y="116840"/>
                </a:lnTo>
                <a:lnTo>
                  <a:pt x="92477" y="113030"/>
                </a:lnTo>
                <a:lnTo>
                  <a:pt x="104062" y="110490"/>
                </a:lnTo>
                <a:lnTo>
                  <a:pt x="123122" y="110490"/>
                </a:lnTo>
                <a:lnTo>
                  <a:pt x="120806" y="109220"/>
                </a:lnTo>
                <a:lnTo>
                  <a:pt x="112022" y="104883"/>
                </a:lnTo>
                <a:lnTo>
                  <a:pt x="108769" y="104393"/>
                </a:lnTo>
                <a:close/>
              </a:path>
              <a:path w="320039" h="364490">
                <a:moveTo>
                  <a:pt x="121215" y="104140"/>
                </a:moveTo>
                <a:lnTo>
                  <a:pt x="110516" y="104140"/>
                </a:lnTo>
                <a:lnTo>
                  <a:pt x="112022" y="104883"/>
                </a:lnTo>
                <a:lnTo>
                  <a:pt x="115511" y="105410"/>
                </a:lnTo>
                <a:lnTo>
                  <a:pt x="125117" y="107950"/>
                </a:lnTo>
                <a:lnTo>
                  <a:pt x="131088" y="111760"/>
                </a:lnTo>
                <a:lnTo>
                  <a:pt x="137018" y="118110"/>
                </a:lnTo>
                <a:lnTo>
                  <a:pt x="143778" y="118110"/>
                </a:lnTo>
                <a:lnTo>
                  <a:pt x="124112" y="105410"/>
                </a:lnTo>
                <a:lnTo>
                  <a:pt x="121215" y="104140"/>
                </a:lnTo>
                <a:close/>
              </a:path>
              <a:path w="320039" h="364490">
                <a:moveTo>
                  <a:pt x="230902" y="97790"/>
                </a:moveTo>
                <a:lnTo>
                  <a:pt x="225874" y="97790"/>
                </a:lnTo>
                <a:lnTo>
                  <a:pt x="220461" y="101600"/>
                </a:lnTo>
                <a:lnTo>
                  <a:pt x="205577" y="110490"/>
                </a:lnTo>
                <a:lnTo>
                  <a:pt x="183250" y="116840"/>
                </a:lnTo>
                <a:lnTo>
                  <a:pt x="202309" y="116840"/>
                </a:lnTo>
                <a:lnTo>
                  <a:pt x="207882" y="114300"/>
                </a:lnTo>
                <a:lnTo>
                  <a:pt x="214220" y="110490"/>
                </a:lnTo>
                <a:lnTo>
                  <a:pt x="224073" y="102870"/>
                </a:lnTo>
                <a:lnTo>
                  <a:pt x="228540" y="100330"/>
                </a:lnTo>
                <a:lnTo>
                  <a:pt x="230902" y="97790"/>
                </a:lnTo>
                <a:close/>
              </a:path>
              <a:path w="320039" h="364490">
                <a:moveTo>
                  <a:pt x="69805" y="104140"/>
                </a:moveTo>
                <a:lnTo>
                  <a:pt x="61690" y="106680"/>
                </a:lnTo>
                <a:lnTo>
                  <a:pt x="54465" y="114300"/>
                </a:lnTo>
                <a:lnTo>
                  <a:pt x="58528" y="114300"/>
                </a:lnTo>
                <a:lnTo>
                  <a:pt x="63941" y="111760"/>
                </a:lnTo>
                <a:lnTo>
                  <a:pt x="70967" y="111760"/>
                </a:lnTo>
                <a:lnTo>
                  <a:pt x="72192" y="110490"/>
                </a:lnTo>
                <a:lnTo>
                  <a:pt x="68004" y="110490"/>
                </a:lnTo>
                <a:lnTo>
                  <a:pt x="69805" y="104140"/>
                </a:lnTo>
                <a:close/>
              </a:path>
              <a:path w="320039" h="364490">
                <a:moveTo>
                  <a:pt x="38793" y="95616"/>
                </a:moveTo>
                <a:lnTo>
                  <a:pt x="34152" y="97790"/>
                </a:lnTo>
                <a:lnTo>
                  <a:pt x="28225" y="106680"/>
                </a:lnTo>
                <a:lnTo>
                  <a:pt x="26058" y="110490"/>
                </a:lnTo>
                <a:lnTo>
                  <a:pt x="32279" y="101600"/>
                </a:lnTo>
                <a:lnTo>
                  <a:pt x="38793" y="95616"/>
                </a:lnTo>
                <a:close/>
              </a:path>
              <a:path w="320039" h="364490">
                <a:moveTo>
                  <a:pt x="73868" y="102870"/>
                </a:moveTo>
                <a:lnTo>
                  <a:pt x="68004" y="110490"/>
                </a:lnTo>
                <a:lnTo>
                  <a:pt x="72192" y="110490"/>
                </a:lnTo>
                <a:lnTo>
                  <a:pt x="73417" y="109220"/>
                </a:lnTo>
                <a:lnTo>
                  <a:pt x="90108" y="109220"/>
                </a:lnTo>
                <a:lnTo>
                  <a:pt x="91909" y="106680"/>
                </a:lnTo>
                <a:lnTo>
                  <a:pt x="91459" y="104140"/>
                </a:lnTo>
                <a:lnTo>
                  <a:pt x="73868" y="102870"/>
                </a:lnTo>
                <a:close/>
              </a:path>
              <a:path w="320039" h="364490">
                <a:moveTo>
                  <a:pt x="318352" y="95250"/>
                </a:moveTo>
                <a:lnTo>
                  <a:pt x="302552" y="99060"/>
                </a:lnTo>
                <a:lnTo>
                  <a:pt x="296699" y="102870"/>
                </a:lnTo>
                <a:lnTo>
                  <a:pt x="297149" y="107950"/>
                </a:lnTo>
                <a:lnTo>
                  <a:pt x="319580" y="107950"/>
                </a:lnTo>
                <a:lnTo>
                  <a:pt x="318352" y="95250"/>
                </a:lnTo>
                <a:close/>
              </a:path>
              <a:path w="320039" h="364490">
                <a:moveTo>
                  <a:pt x="162273" y="92710"/>
                </a:moveTo>
                <a:lnTo>
                  <a:pt x="158671" y="97790"/>
                </a:lnTo>
                <a:lnTo>
                  <a:pt x="160022" y="101600"/>
                </a:lnTo>
                <a:lnTo>
                  <a:pt x="149195" y="101600"/>
                </a:lnTo>
                <a:lnTo>
                  <a:pt x="151274" y="104140"/>
                </a:lnTo>
                <a:lnTo>
                  <a:pt x="156017" y="106680"/>
                </a:lnTo>
                <a:lnTo>
                  <a:pt x="161184" y="106680"/>
                </a:lnTo>
                <a:lnTo>
                  <a:pt x="164535" y="101600"/>
                </a:lnTo>
                <a:lnTo>
                  <a:pt x="160022" y="101600"/>
                </a:lnTo>
                <a:lnTo>
                  <a:pt x="147295" y="100365"/>
                </a:lnTo>
                <a:lnTo>
                  <a:pt x="176367" y="100365"/>
                </a:lnTo>
                <a:lnTo>
                  <a:pt x="176702" y="100330"/>
                </a:lnTo>
                <a:lnTo>
                  <a:pt x="183927" y="100330"/>
                </a:lnTo>
                <a:lnTo>
                  <a:pt x="182126" y="99060"/>
                </a:lnTo>
                <a:lnTo>
                  <a:pt x="177613" y="96520"/>
                </a:lnTo>
                <a:lnTo>
                  <a:pt x="165436" y="96520"/>
                </a:lnTo>
                <a:lnTo>
                  <a:pt x="162273" y="92710"/>
                </a:lnTo>
                <a:close/>
              </a:path>
              <a:path w="320039" h="364490">
                <a:moveTo>
                  <a:pt x="275736" y="60960"/>
                </a:moveTo>
                <a:lnTo>
                  <a:pt x="265118" y="60960"/>
                </a:lnTo>
                <a:lnTo>
                  <a:pt x="262173" y="63500"/>
                </a:lnTo>
                <a:lnTo>
                  <a:pt x="255083" y="68580"/>
                </a:lnTo>
                <a:lnTo>
                  <a:pt x="246473" y="74930"/>
                </a:lnTo>
                <a:lnTo>
                  <a:pt x="228527" y="90170"/>
                </a:lnTo>
                <a:lnTo>
                  <a:pt x="218973" y="97790"/>
                </a:lnTo>
                <a:lnTo>
                  <a:pt x="209633" y="102870"/>
                </a:lnTo>
                <a:lnTo>
                  <a:pt x="213696" y="105410"/>
                </a:lnTo>
                <a:lnTo>
                  <a:pt x="225874" y="97790"/>
                </a:lnTo>
                <a:lnTo>
                  <a:pt x="230902" y="97790"/>
                </a:lnTo>
                <a:lnTo>
                  <a:pt x="234445" y="93980"/>
                </a:lnTo>
                <a:lnTo>
                  <a:pt x="245763" y="83820"/>
                </a:lnTo>
                <a:lnTo>
                  <a:pt x="266469" y="64770"/>
                </a:lnTo>
                <a:lnTo>
                  <a:pt x="271063" y="64770"/>
                </a:lnTo>
                <a:lnTo>
                  <a:pt x="271607" y="63500"/>
                </a:lnTo>
                <a:lnTo>
                  <a:pt x="275736" y="60960"/>
                </a:lnTo>
                <a:close/>
              </a:path>
              <a:path w="320039" h="364490">
                <a:moveTo>
                  <a:pt x="110516" y="104140"/>
                </a:moveTo>
                <a:lnTo>
                  <a:pt x="108769" y="104393"/>
                </a:lnTo>
                <a:lnTo>
                  <a:pt x="112022" y="104883"/>
                </a:lnTo>
                <a:lnTo>
                  <a:pt x="110516" y="104140"/>
                </a:lnTo>
                <a:close/>
              </a:path>
              <a:path w="320039" h="364490">
                <a:moveTo>
                  <a:pt x="108168" y="100330"/>
                </a:moveTo>
                <a:lnTo>
                  <a:pt x="98673" y="102870"/>
                </a:lnTo>
                <a:lnTo>
                  <a:pt x="108769" y="104393"/>
                </a:lnTo>
                <a:lnTo>
                  <a:pt x="110516" y="104140"/>
                </a:lnTo>
                <a:lnTo>
                  <a:pt x="121215" y="104140"/>
                </a:lnTo>
                <a:lnTo>
                  <a:pt x="115421" y="101600"/>
                </a:lnTo>
                <a:lnTo>
                  <a:pt x="108168" y="100330"/>
                </a:lnTo>
                <a:close/>
              </a:path>
              <a:path w="320039" h="364490">
                <a:moveTo>
                  <a:pt x="80632" y="59690"/>
                </a:moveTo>
                <a:lnTo>
                  <a:pt x="81993" y="66040"/>
                </a:lnTo>
                <a:lnTo>
                  <a:pt x="80182" y="68580"/>
                </a:lnTo>
                <a:lnTo>
                  <a:pt x="55836" y="68580"/>
                </a:lnTo>
                <a:lnTo>
                  <a:pt x="55918" y="69850"/>
                </a:lnTo>
                <a:lnTo>
                  <a:pt x="60339" y="80010"/>
                </a:lnTo>
                <a:lnTo>
                  <a:pt x="54228" y="81280"/>
                </a:lnTo>
                <a:lnTo>
                  <a:pt x="39531" y="87630"/>
                </a:lnTo>
                <a:lnTo>
                  <a:pt x="21705" y="101600"/>
                </a:lnTo>
                <a:lnTo>
                  <a:pt x="20528" y="103432"/>
                </a:lnTo>
                <a:lnTo>
                  <a:pt x="21139" y="102870"/>
                </a:lnTo>
                <a:lnTo>
                  <a:pt x="39129" y="95307"/>
                </a:lnTo>
                <a:lnTo>
                  <a:pt x="39498" y="95152"/>
                </a:lnTo>
                <a:lnTo>
                  <a:pt x="42287" y="93980"/>
                </a:lnTo>
                <a:lnTo>
                  <a:pt x="43179" y="93980"/>
                </a:lnTo>
                <a:lnTo>
                  <a:pt x="51153" y="91440"/>
                </a:lnTo>
                <a:lnTo>
                  <a:pt x="55426" y="90170"/>
                </a:lnTo>
                <a:lnTo>
                  <a:pt x="49052" y="90170"/>
                </a:lnTo>
                <a:lnTo>
                  <a:pt x="75645" y="76200"/>
                </a:lnTo>
                <a:lnTo>
                  <a:pt x="92638" y="73660"/>
                </a:lnTo>
                <a:lnTo>
                  <a:pt x="111003" y="73660"/>
                </a:lnTo>
                <a:lnTo>
                  <a:pt x="109505" y="69850"/>
                </a:lnTo>
                <a:lnTo>
                  <a:pt x="95521" y="69850"/>
                </a:lnTo>
                <a:lnTo>
                  <a:pt x="93910" y="68580"/>
                </a:lnTo>
                <a:lnTo>
                  <a:pt x="65742" y="68580"/>
                </a:lnTo>
                <a:lnTo>
                  <a:pt x="55758" y="67356"/>
                </a:lnTo>
                <a:lnTo>
                  <a:pt x="92359" y="67356"/>
                </a:lnTo>
                <a:lnTo>
                  <a:pt x="84244" y="60960"/>
                </a:lnTo>
                <a:lnTo>
                  <a:pt x="80632" y="59690"/>
                </a:lnTo>
                <a:close/>
              </a:path>
              <a:path w="320039" h="364490">
                <a:moveTo>
                  <a:pt x="147015" y="100183"/>
                </a:moveTo>
                <a:lnTo>
                  <a:pt x="146934" y="100330"/>
                </a:lnTo>
                <a:lnTo>
                  <a:pt x="147295" y="100365"/>
                </a:lnTo>
                <a:lnTo>
                  <a:pt x="147015" y="100183"/>
                </a:lnTo>
                <a:close/>
              </a:path>
              <a:path w="320039" h="364490">
                <a:moveTo>
                  <a:pt x="149195" y="82550"/>
                </a:moveTo>
                <a:lnTo>
                  <a:pt x="146483" y="88900"/>
                </a:lnTo>
                <a:lnTo>
                  <a:pt x="149645" y="92710"/>
                </a:lnTo>
                <a:lnTo>
                  <a:pt x="143332" y="97790"/>
                </a:lnTo>
                <a:lnTo>
                  <a:pt x="147015" y="100183"/>
                </a:lnTo>
                <a:lnTo>
                  <a:pt x="151897" y="91440"/>
                </a:lnTo>
                <a:lnTo>
                  <a:pt x="148745" y="85090"/>
                </a:lnTo>
                <a:lnTo>
                  <a:pt x="163174" y="85090"/>
                </a:lnTo>
                <a:lnTo>
                  <a:pt x="163064" y="83820"/>
                </a:lnTo>
                <a:lnTo>
                  <a:pt x="157321" y="83820"/>
                </a:lnTo>
                <a:lnTo>
                  <a:pt x="149195" y="82550"/>
                </a:lnTo>
                <a:close/>
              </a:path>
              <a:path w="320039" h="364490">
                <a:moveTo>
                  <a:pt x="172200" y="88900"/>
                </a:moveTo>
                <a:lnTo>
                  <a:pt x="171299" y="93980"/>
                </a:lnTo>
                <a:lnTo>
                  <a:pt x="173550" y="96520"/>
                </a:lnTo>
                <a:lnTo>
                  <a:pt x="177613" y="96520"/>
                </a:lnTo>
                <a:lnTo>
                  <a:pt x="188440" y="95250"/>
                </a:lnTo>
                <a:lnTo>
                  <a:pt x="189944" y="93980"/>
                </a:lnTo>
                <a:lnTo>
                  <a:pt x="173550" y="93980"/>
                </a:lnTo>
                <a:lnTo>
                  <a:pt x="172200" y="88900"/>
                </a:lnTo>
                <a:close/>
              </a:path>
              <a:path w="320039" h="364490">
                <a:moveTo>
                  <a:pt x="40391" y="94868"/>
                </a:moveTo>
                <a:lnTo>
                  <a:pt x="39498" y="95152"/>
                </a:lnTo>
                <a:lnTo>
                  <a:pt x="39129" y="95307"/>
                </a:lnTo>
                <a:lnTo>
                  <a:pt x="38793" y="95616"/>
                </a:lnTo>
                <a:lnTo>
                  <a:pt x="40391" y="94868"/>
                </a:lnTo>
                <a:close/>
              </a:path>
              <a:path w="320039" h="364490">
                <a:moveTo>
                  <a:pt x="43179" y="93980"/>
                </a:moveTo>
                <a:lnTo>
                  <a:pt x="42287" y="93980"/>
                </a:lnTo>
                <a:lnTo>
                  <a:pt x="40391" y="94868"/>
                </a:lnTo>
                <a:lnTo>
                  <a:pt x="43179" y="93980"/>
                </a:lnTo>
                <a:close/>
              </a:path>
              <a:path w="320039" h="364490">
                <a:moveTo>
                  <a:pt x="180765" y="69850"/>
                </a:moveTo>
                <a:lnTo>
                  <a:pt x="179434" y="72390"/>
                </a:lnTo>
                <a:lnTo>
                  <a:pt x="177215" y="77470"/>
                </a:lnTo>
                <a:lnTo>
                  <a:pt x="176772" y="83820"/>
                </a:lnTo>
                <a:lnTo>
                  <a:pt x="180765" y="92710"/>
                </a:lnTo>
                <a:lnTo>
                  <a:pt x="173550" y="93980"/>
                </a:lnTo>
                <a:lnTo>
                  <a:pt x="189944" y="93980"/>
                </a:lnTo>
                <a:lnTo>
                  <a:pt x="192953" y="91440"/>
                </a:lnTo>
                <a:lnTo>
                  <a:pt x="184828" y="88900"/>
                </a:lnTo>
                <a:lnTo>
                  <a:pt x="181665" y="81280"/>
                </a:lnTo>
                <a:lnTo>
                  <a:pt x="186632" y="81280"/>
                </a:lnTo>
                <a:lnTo>
                  <a:pt x="178514" y="78740"/>
                </a:lnTo>
                <a:lnTo>
                  <a:pt x="180765" y="69850"/>
                </a:lnTo>
                <a:close/>
              </a:path>
              <a:path w="320039" h="364490">
                <a:moveTo>
                  <a:pt x="72517" y="85090"/>
                </a:moveTo>
                <a:lnTo>
                  <a:pt x="63041" y="85090"/>
                </a:lnTo>
                <a:lnTo>
                  <a:pt x="49052" y="90170"/>
                </a:lnTo>
                <a:lnTo>
                  <a:pt x="55426" y="90170"/>
                </a:lnTo>
                <a:lnTo>
                  <a:pt x="72517" y="85090"/>
                </a:lnTo>
                <a:close/>
              </a:path>
              <a:path w="320039" h="364490">
                <a:moveTo>
                  <a:pt x="138929" y="38100"/>
                </a:moveTo>
                <a:lnTo>
                  <a:pt x="133405" y="38100"/>
                </a:lnTo>
                <a:lnTo>
                  <a:pt x="128892" y="44450"/>
                </a:lnTo>
                <a:lnTo>
                  <a:pt x="132955" y="45720"/>
                </a:lnTo>
                <a:lnTo>
                  <a:pt x="130750" y="48260"/>
                </a:lnTo>
                <a:lnTo>
                  <a:pt x="126473" y="54610"/>
                </a:lnTo>
                <a:lnTo>
                  <a:pt x="123634" y="62230"/>
                </a:lnTo>
                <a:lnTo>
                  <a:pt x="125740" y="71120"/>
                </a:lnTo>
                <a:lnTo>
                  <a:pt x="131604" y="74930"/>
                </a:lnTo>
                <a:lnTo>
                  <a:pt x="135217" y="76200"/>
                </a:lnTo>
                <a:lnTo>
                  <a:pt x="137018" y="85090"/>
                </a:lnTo>
                <a:lnTo>
                  <a:pt x="141981" y="88900"/>
                </a:lnTo>
                <a:lnTo>
                  <a:pt x="141981" y="78740"/>
                </a:lnTo>
                <a:lnTo>
                  <a:pt x="144682" y="77470"/>
                </a:lnTo>
                <a:lnTo>
                  <a:pt x="140169" y="77470"/>
                </a:lnTo>
                <a:lnTo>
                  <a:pt x="139719" y="72390"/>
                </a:lnTo>
                <a:lnTo>
                  <a:pt x="137071" y="72390"/>
                </a:lnTo>
                <a:lnTo>
                  <a:pt x="131718" y="71120"/>
                </a:lnTo>
                <a:lnTo>
                  <a:pt x="127549" y="68580"/>
                </a:lnTo>
                <a:lnTo>
                  <a:pt x="128452" y="60960"/>
                </a:lnTo>
                <a:lnTo>
                  <a:pt x="131604" y="50800"/>
                </a:lnTo>
                <a:lnTo>
                  <a:pt x="146483" y="44450"/>
                </a:lnTo>
                <a:lnTo>
                  <a:pt x="143482" y="41910"/>
                </a:lnTo>
                <a:lnTo>
                  <a:pt x="136557" y="41910"/>
                </a:lnTo>
                <a:lnTo>
                  <a:pt x="138929" y="38100"/>
                </a:lnTo>
                <a:close/>
              </a:path>
              <a:path w="320039" h="364490">
                <a:moveTo>
                  <a:pt x="186632" y="81280"/>
                </a:moveTo>
                <a:lnTo>
                  <a:pt x="181665" y="81280"/>
                </a:lnTo>
                <a:lnTo>
                  <a:pt x="189341" y="87630"/>
                </a:lnTo>
                <a:lnTo>
                  <a:pt x="198817" y="85090"/>
                </a:lnTo>
                <a:lnTo>
                  <a:pt x="195808" y="82550"/>
                </a:lnTo>
                <a:lnTo>
                  <a:pt x="190691" y="82550"/>
                </a:lnTo>
                <a:lnTo>
                  <a:pt x="186632" y="81280"/>
                </a:lnTo>
                <a:close/>
              </a:path>
              <a:path w="320039" h="364490">
                <a:moveTo>
                  <a:pt x="164985" y="85090"/>
                </a:moveTo>
                <a:lnTo>
                  <a:pt x="148745" y="85090"/>
                </a:lnTo>
                <a:lnTo>
                  <a:pt x="157760" y="86360"/>
                </a:lnTo>
                <a:lnTo>
                  <a:pt x="164985" y="85090"/>
                </a:lnTo>
                <a:close/>
              </a:path>
              <a:path w="320039" h="364490">
                <a:moveTo>
                  <a:pt x="111312" y="57150"/>
                </a:moveTo>
                <a:lnTo>
                  <a:pt x="111195" y="64770"/>
                </a:lnTo>
                <a:lnTo>
                  <a:pt x="112827" y="73660"/>
                </a:lnTo>
                <a:lnTo>
                  <a:pt x="117165" y="85090"/>
                </a:lnTo>
                <a:lnTo>
                  <a:pt x="121509" y="85090"/>
                </a:lnTo>
                <a:lnTo>
                  <a:pt x="119357" y="82550"/>
                </a:lnTo>
                <a:lnTo>
                  <a:pt x="111312" y="57150"/>
                </a:lnTo>
                <a:close/>
              </a:path>
              <a:path w="320039" h="364490">
                <a:moveTo>
                  <a:pt x="157895" y="72180"/>
                </a:moveTo>
                <a:lnTo>
                  <a:pt x="153247" y="76200"/>
                </a:lnTo>
                <a:lnTo>
                  <a:pt x="152808" y="80010"/>
                </a:lnTo>
                <a:lnTo>
                  <a:pt x="155959" y="81280"/>
                </a:lnTo>
                <a:lnTo>
                  <a:pt x="157321" y="83820"/>
                </a:lnTo>
                <a:lnTo>
                  <a:pt x="163064" y="83820"/>
                </a:lnTo>
                <a:lnTo>
                  <a:pt x="162734" y="80010"/>
                </a:lnTo>
                <a:lnTo>
                  <a:pt x="157321" y="78740"/>
                </a:lnTo>
                <a:lnTo>
                  <a:pt x="157895" y="72180"/>
                </a:lnTo>
                <a:close/>
              </a:path>
              <a:path w="320039" h="364490">
                <a:moveTo>
                  <a:pt x="259711" y="63500"/>
                </a:moveTo>
                <a:lnTo>
                  <a:pt x="255192" y="63500"/>
                </a:lnTo>
                <a:lnTo>
                  <a:pt x="252213" y="66040"/>
                </a:lnTo>
                <a:lnTo>
                  <a:pt x="235601" y="77470"/>
                </a:lnTo>
                <a:lnTo>
                  <a:pt x="226784" y="83820"/>
                </a:lnTo>
                <a:lnTo>
                  <a:pt x="227475" y="83820"/>
                </a:lnTo>
                <a:lnTo>
                  <a:pt x="230617" y="82550"/>
                </a:lnTo>
                <a:lnTo>
                  <a:pt x="237819" y="78740"/>
                </a:lnTo>
                <a:lnTo>
                  <a:pt x="250690" y="68580"/>
                </a:lnTo>
                <a:lnTo>
                  <a:pt x="259711" y="63500"/>
                </a:lnTo>
                <a:close/>
              </a:path>
              <a:path w="320039" h="364490">
                <a:moveTo>
                  <a:pt x="188440" y="71120"/>
                </a:moveTo>
                <a:lnTo>
                  <a:pt x="187079" y="80010"/>
                </a:lnTo>
                <a:lnTo>
                  <a:pt x="190691" y="82550"/>
                </a:lnTo>
                <a:lnTo>
                  <a:pt x="195808" y="82550"/>
                </a:lnTo>
                <a:lnTo>
                  <a:pt x="194304" y="81280"/>
                </a:lnTo>
                <a:lnTo>
                  <a:pt x="193393" y="77470"/>
                </a:lnTo>
                <a:lnTo>
                  <a:pt x="222662" y="77470"/>
                </a:lnTo>
                <a:lnTo>
                  <a:pt x="227685" y="76200"/>
                </a:lnTo>
                <a:lnTo>
                  <a:pt x="225858" y="74930"/>
                </a:lnTo>
                <a:lnTo>
                  <a:pt x="194925" y="74930"/>
                </a:lnTo>
                <a:lnTo>
                  <a:pt x="188440" y="71120"/>
                </a:lnTo>
                <a:close/>
              </a:path>
              <a:path w="320039" h="364490">
                <a:moveTo>
                  <a:pt x="222662" y="77470"/>
                </a:moveTo>
                <a:lnTo>
                  <a:pt x="193393" y="77470"/>
                </a:lnTo>
                <a:lnTo>
                  <a:pt x="195514" y="78740"/>
                </a:lnTo>
                <a:lnTo>
                  <a:pt x="201908" y="80010"/>
                </a:lnTo>
                <a:lnTo>
                  <a:pt x="212617" y="80010"/>
                </a:lnTo>
                <a:lnTo>
                  <a:pt x="222662" y="77470"/>
                </a:lnTo>
                <a:close/>
              </a:path>
              <a:path w="320039" h="364490">
                <a:moveTo>
                  <a:pt x="151109" y="76200"/>
                </a:moveTo>
                <a:lnTo>
                  <a:pt x="147384" y="76200"/>
                </a:lnTo>
                <a:lnTo>
                  <a:pt x="149363" y="77470"/>
                </a:lnTo>
                <a:lnTo>
                  <a:pt x="149656" y="78740"/>
                </a:lnTo>
                <a:lnTo>
                  <a:pt x="150138" y="77470"/>
                </a:lnTo>
                <a:lnTo>
                  <a:pt x="151109" y="76200"/>
                </a:lnTo>
                <a:close/>
              </a:path>
              <a:path w="320039" h="364490">
                <a:moveTo>
                  <a:pt x="149645" y="66040"/>
                </a:moveTo>
                <a:lnTo>
                  <a:pt x="141070" y="71120"/>
                </a:lnTo>
                <a:lnTo>
                  <a:pt x="140169" y="77470"/>
                </a:lnTo>
                <a:lnTo>
                  <a:pt x="144682" y="77470"/>
                </a:lnTo>
                <a:lnTo>
                  <a:pt x="147384" y="76200"/>
                </a:lnTo>
                <a:lnTo>
                  <a:pt x="151109" y="76200"/>
                </a:lnTo>
                <a:lnTo>
                  <a:pt x="154024" y="72390"/>
                </a:lnTo>
                <a:lnTo>
                  <a:pt x="150546" y="72390"/>
                </a:lnTo>
                <a:lnTo>
                  <a:pt x="149645" y="66040"/>
                </a:lnTo>
                <a:close/>
              </a:path>
              <a:path w="320039" h="364490">
                <a:moveTo>
                  <a:pt x="224031" y="73660"/>
                </a:moveTo>
                <a:lnTo>
                  <a:pt x="217759" y="73660"/>
                </a:lnTo>
                <a:lnTo>
                  <a:pt x="213812" y="74930"/>
                </a:lnTo>
                <a:lnTo>
                  <a:pt x="225858" y="74930"/>
                </a:lnTo>
                <a:lnTo>
                  <a:pt x="224031" y="73660"/>
                </a:lnTo>
                <a:close/>
              </a:path>
              <a:path w="320039" h="364490">
                <a:moveTo>
                  <a:pt x="241664" y="69850"/>
                </a:moveTo>
                <a:lnTo>
                  <a:pt x="237161" y="69850"/>
                </a:lnTo>
                <a:lnTo>
                  <a:pt x="233088" y="72390"/>
                </a:lnTo>
                <a:lnTo>
                  <a:pt x="236250" y="74930"/>
                </a:lnTo>
                <a:lnTo>
                  <a:pt x="241664" y="69850"/>
                </a:lnTo>
                <a:close/>
              </a:path>
              <a:path w="320039" h="364490">
                <a:moveTo>
                  <a:pt x="166915" y="68580"/>
                </a:moveTo>
                <a:lnTo>
                  <a:pt x="158211" y="68580"/>
                </a:lnTo>
                <a:lnTo>
                  <a:pt x="169488" y="73660"/>
                </a:lnTo>
                <a:lnTo>
                  <a:pt x="166915" y="68580"/>
                </a:lnTo>
                <a:close/>
              </a:path>
              <a:path w="320039" h="364490">
                <a:moveTo>
                  <a:pt x="210544" y="69850"/>
                </a:moveTo>
                <a:lnTo>
                  <a:pt x="213246" y="73660"/>
                </a:lnTo>
                <a:lnTo>
                  <a:pt x="224879" y="73660"/>
                </a:lnTo>
                <a:lnTo>
                  <a:pt x="233978" y="71120"/>
                </a:lnTo>
                <a:lnTo>
                  <a:pt x="219560" y="71120"/>
                </a:lnTo>
                <a:lnTo>
                  <a:pt x="210544" y="69850"/>
                </a:lnTo>
                <a:close/>
              </a:path>
              <a:path w="320039" h="364490">
                <a:moveTo>
                  <a:pt x="164985" y="64770"/>
                </a:moveTo>
                <a:lnTo>
                  <a:pt x="150546" y="72390"/>
                </a:lnTo>
                <a:lnTo>
                  <a:pt x="154024" y="72390"/>
                </a:lnTo>
                <a:lnTo>
                  <a:pt x="154996" y="71120"/>
                </a:lnTo>
                <a:lnTo>
                  <a:pt x="157988" y="71120"/>
                </a:lnTo>
                <a:lnTo>
                  <a:pt x="158211" y="68580"/>
                </a:lnTo>
                <a:lnTo>
                  <a:pt x="166915" y="68580"/>
                </a:lnTo>
                <a:lnTo>
                  <a:pt x="164985" y="64770"/>
                </a:lnTo>
                <a:close/>
              </a:path>
              <a:path w="320039" h="364490">
                <a:moveTo>
                  <a:pt x="159122" y="71120"/>
                </a:moveTo>
                <a:lnTo>
                  <a:pt x="157988" y="71120"/>
                </a:lnTo>
                <a:lnTo>
                  <a:pt x="157895" y="72180"/>
                </a:lnTo>
                <a:lnTo>
                  <a:pt x="159122" y="71120"/>
                </a:lnTo>
                <a:close/>
              </a:path>
              <a:path w="320039" h="364490">
                <a:moveTo>
                  <a:pt x="294898" y="49530"/>
                </a:moveTo>
                <a:lnTo>
                  <a:pt x="287397" y="49530"/>
                </a:lnTo>
                <a:lnTo>
                  <a:pt x="261967" y="55880"/>
                </a:lnTo>
                <a:lnTo>
                  <a:pt x="259153" y="57150"/>
                </a:lnTo>
                <a:lnTo>
                  <a:pt x="251981" y="59690"/>
                </a:lnTo>
                <a:lnTo>
                  <a:pt x="242358" y="63500"/>
                </a:lnTo>
                <a:lnTo>
                  <a:pt x="232187" y="68580"/>
                </a:lnTo>
                <a:lnTo>
                  <a:pt x="219560" y="71120"/>
                </a:lnTo>
                <a:lnTo>
                  <a:pt x="233978" y="71120"/>
                </a:lnTo>
                <a:lnTo>
                  <a:pt x="237161" y="69850"/>
                </a:lnTo>
                <a:lnTo>
                  <a:pt x="241664" y="69850"/>
                </a:lnTo>
                <a:lnTo>
                  <a:pt x="247077" y="64770"/>
                </a:lnTo>
                <a:lnTo>
                  <a:pt x="255192" y="63500"/>
                </a:lnTo>
                <a:lnTo>
                  <a:pt x="259711" y="63500"/>
                </a:lnTo>
                <a:lnTo>
                  <a:pt x="261967" y="62230"/>
                </a:lnTo>
                <a:lnTo>
                  <a:pt x="265118" y="60960"/>
                </a:lnTo>
                <a:lnTo>
                  <a:pt x="275736" y="60960"/>
                </a:lnTo>
                <a:lnTo>
                  <a:pt x="288123" y="53340"/>
                </a:lnTo>
                <a:lnTo>
                  <a:pt x="293536" y="52070"/>
                </a:lnTo>
                <a:lnTo>
                  <a:pt x="297599" y="52070"/>
                </a:lnTo>
                <a:lnTo>
                  <a:pt x="294898" y="49530"/>
                </a:lnTo>
                <a:close/>
              </a:path>
              <a:path w="320039" h="364490">
                <a:moveTo>
                  <a:pt x="106615" y="49530"/>
                </a:moveTo>
                <a:lnTo>
                  <a:pt x="72116" y="49530"/>
                </a:lnTo>
                <a:lnTo>
                  <a:pt x="84219" y="53340"/>
                </a:lnTo>
                <a:lnTo>
                  <a:pt x="95521" y="69850"/>
                </a:lnTo>
                <a:lnTo>
                  <a:pt x="109505" y="69850"/>
                </a:lnTo>
                <a:lnTo>
                  <a:pt x="106509" y="62230"/>
                </a:lnTo>
                <a:lnTo>
                  <a:pt x="106615" y="49530"/>
                </a:lnTo>
                <a:close/>
              </a:path>
              <a:path w="320039" h="364490">
                <a:moveTo>
                  <a:pt x="75218" y="55880"/>
                </a:moveTo>
                <a:lnTo>
                  <a:pt x="67543" y="57150"/>
                </a:lnTo>
                <a:lnTo>
                  <a:pt x="73868" y="68580"/>
                </a:lnTo>
                <a:lnTo>
                  <a:pt x="80182" y="68580"/>
                </a:lnTo>
                <a:lnTo>
                  <a:pt x="75218" y="55880"/>
                </a:lnTo>
                <a:close/>
              </a:path>
              <a:path w="320039" h="364490">
                <a:moveTo>
                  <a:pt x="55670" y="65983"/>
                </a:moveTo>
                <a:lnTo>
                  <a:pt x="55376" y="67310"/>
                </a:lnTo>
                <a:lnTo>
                  <a:pt x="55758" y="67356"/>
                </a:lnTo>
                <a:lnTo>
                  <a:pt x="55670" y="65983"/>
                </a:lnTo>
                <a:close/>
              </a:path>
              <a:path w="320039" h="364490">
                <a:moveTo>
                  <a:pt x="57627" y="57150"/>
                </a:moveTo>
                <a:lnTo>
                  <a:pt x="56718" y="58420"/>
                </a:lnTo>
                <a:lnTo>
                  <a:pt x="55430" y="62230"/>
                </a:lnTo>
                <a:lnTo>
                  <a:pt x="55670" y="65983"/>
                </a:lnTo>
                <a:lnTo>
                  <a:pt x="57627" y="57150"/>
                </a:lnTo>
                <a:close/>
              </a:path>
              <a:path w="320039" h="364490">
                <a:moveTo>
                  <a:pt x="78032" y="34290"/>
                </a:moveTo>
                <a:lnTo>
                  <a:pt x="64842" y="38100"/>
                </a:lnTo>
                <a:lnTo>
                  <a:pt x="58078" y="45720"/>
                </a:lnTo>
                <a:lnTo>
                  <a:pt x="58528" y="52070"/>
                </a:lnTo>
                <a:lnTo>
                  <a:pt x="62467" y="50800"/>
                </a:lnTo>
                <a:lnTo>
                  <a:pt x="72116" y="49530"/>
                </a:lnTo>
                <a:lnTo>
                  <a:pt x="106615" y="49530"/>
                </a:lnTo>
                <a:lnTo>
                  <a:pt x="106658" y="44450"/>
                </a:lnTo>
                <a:lnTo>
                  <a:pt x="96872" y="44450"/>
                </a:lnTo>
                <a:lnTo>
                  <a:pt x="94596" y="41910"/>
                </a:lnTo>
                <a:lnTo>
                  <a:pt x="88133" y="36830"/>
                </a:lnTo>
                <a:lnTo>
                  <a:pt x="78032" y="34290"/>
                </a:lnTo>
                <a:close/>
              </a:path>
              <a:path w="320039" h="364490">
                <a:moveTo>
                  <a:pt x="94621" y="22860"/>
                </a:moveTo>
                <a:lnTo>
                  <a:pt x="82433" y="26670"/>
                </a:lnTo>
                <a:lnTo>
                  <a:pt x="96872" y="30480"/>
                </a:lnTo>
                <a:lnTo>
                  <a:pt x="96872" y="44450"/>
                </a:lnTo>
                <a:lnTo>
                  <a:pt x="106658" y="44450"/>
                </a:lnTo>
                <a:lnTo>
                  <a:pt x="106700" y="39370"/>
                </a:lnTo>
                <a:lnTo>
                  <a:pt x="113386" y="29210"/>
                </a:lnTo>
                <a:lnTo>
                  <a:pt x="104087" y="29210"/>
                </a:lnTo>
                <a:lnTo>
                  <a:pt x="94621" y="22860"/>
                </a:lnTo>
                <a:close/>
              </a:path>
              <a:path w="320039" h="364490">
                <a:moveTo>
                  <a:pt x="141981" y="40640"/>
                </a:moveTo>
                <a:lnTo>
                  <a:pt x="136557" y="41910"/>
                </a:lnTo>
                <a:lnTo>
                  <a:pt x="143482" y="41910"/>
                </a:lnTo>
                <a:lnTo>
                  <a:pt x="141981" y="40640"/>
                </a:lnTo>
                <a:close/>
              </a:path>
              <a:path w="320039" h="364490">
                <a:moveTo>
                  <a:pt x="132075" y="25269"/>
                </a:moveTo>
                <a:lnTo>
                  <a:pt x="123939" y="30480"/>
                </a:lnTo>
                <a:lnTo>
                  <a:pt x="123939" y="39370"/>
                </a:lnTo>
                <a:lnTo>
                  <a:pt x="133405" y="38100"/>
                </a:lnTo>
                <a:lnTo>
                  <a:pt x="138929" y="38100"/>
                </a:lnTo>
                <a:lnTo>
                  <a:pt x="139719" y="36830"/>
                </a:lnTo>
                <a:lnTo>
                  <a:pt x="138819" y="36830"/>
                </a:lnTo>
                <a:lnTo>
                  <a:pt x="137765" y="35560"/>
                </a:lnTo>
                <a:lnTo>
                  <a:pt x="130243" y="35560"/>
                </a:lnTo>
                <a:lnTo>
                  <a:pt x="132075" y="25269"/>
                </a:lnTo>
                <a:close/>
              </a:path>
              <a:path w="320039" h="364490">
                <a:moveTo>
                  <a:pt x="147914" y="21590"/>
                </a:moveTo>
                <a:lnTo>
                  <a:pt x="136316" y="23685"/>
                </a:lnTo>
                <a:lnTo>
                  <a:pt x="150096" y="26670"/>
                </a:lnTo>
                <a:lnTo>
                  <a:pt x="159561" y="31750"/>
                </a:lnTo>
                <a:lnTo>
                  <a:pt x="156410" y="38100"/>
                </a:lnTo>
                <a:lnTo>
                  <a:pt x="159244" y="36830"/>
                </a:lnTo>
                <a:lnTo>
                  <a:pt x="164870" y="33020"/>
                </a:lnTo>
                <a:lnTo>
                  <a:pt x="160472" y="33020"/>
                </a:lnTo>
                <a:lnTo>
                  <a:pt x="159613" y="30480"/>
                </a:lnTo>
                <a:lnTo>
                  <a:pt x="155963" y="25400"/>
                </a:lnTo>
                <a:lnTo>
                  <a:pt x="147914" y="21590"/>
                </a:lnTo>
                <a:close/>
              </a:path>
              <a:path w="320039" h="364490">
                <a:moveTo>
                  <a:pt x="135656" y="33020"/>
                </a:moveTo>
                <a:lnTo>
                  <a:pt x="130243" y="35560"/>
                </a:lnTo>
                <a:lnTo>
                  <a:pt x="137765" y="35560"/>
                </a:lnTo>
                <a:lnTo>
                  <a:pt x="135656" y="33020"/>
                </a:lnTo>
                <a:close/>
              </a:path>
              <a:path w="320039" h="364490">
                <a:moveTo>
                  <a:pt x="160583" y="5080"/>
                </a:moveTo>
                <a:lnTo>
                  <a:pt x="148270" y="5080"/>
                </a:lnTo>
                <a:lnTo>
                  <a:pt x="161823" y="11430"/>
                </a:lnTo>
                <a:lnTo>
                  <a:pt x="162880" y="12700"/>
                </a:lnTo>
                <a:lnTo>
                  <a:pt x="164529" y="17780"/>
                </a:lnTo>
                <a:lnTo>
                  <a:pt x="164487" y="25400"/>
                </a:lnTo>
                <a:lnTo>
                  <a:pt x="160472" y="33020"/>
                </a:lnTo>
                <a:lnTo>
                  <a:pt x="164870" y="33020"/>
                </a:lnTo>
                <a:lnTo>
                  <a:pt x="168973" y="24130"/>
                </a:lnTo>
                <a:lnTo>
                  <a:pt x="167237" y="11430"/>
                </a:lnTo>
                <a:lnTo>
                  <a:pt x="165319" y="8890"/>
                </a:lnTo>
                <a:lnTo>
                  <a:pt x="160583" y="5080"/>
                </a:lnTo>
                <a:close/>
              </a:path>
              <a:path w="320039" h="364490">
                <a:moveTo>
                  <a:pt x="147447" y="0"/>
                </a:moveTo>
                <a:lnTo>
                  <a:pt x="129803" y="2540"/>
                </a:lnTo>
                <a:lnTo>
                  <a:pt x="126610" y="5080"/>
                </a:lnTo>
                <a:lnTo>
                  <a:pt x="119144" y="8890"/>
                </a:lnTo>
                <a:lnTo>
                  <a:pt x="110579" y="17780"/>
                </a:lnTo>
                <a:lnTo>
                  <a:pt x="104087" y="29210"/>
                </a:lnTo>
                <a:lnTo>
                  <a:pt x="113386" y="29210"/>
                </a:lnTo>
                <a:lnTo>
                  <a:pt x="122578" y="15240"/>
                </a:lnTo>
                <a:lnTo>
                  <a:pt x="126236" y="11430"/>
                </a:lnTo>
                <a:lnTo>
                  <a:pt x="135604" y="6350"/>
                </a:lnTo>
                <a:lnTo>
                  <a:pt x="148270" y="5080"/>
                </a:lnTo>
                <a:lnTo>
                  <a:pt x="160583" y="5080"/>
                </a:lnTo>
                <a:lnTo>
                  <a:pt x="159004" y="3810"/>
                </a:lnTo>
                <a:lnTo>
                  <a:pt x="147447" y="0"/>
                </a:lnTo>
                <a:close/>
              </a:path>
              <a:path w="320039" h="364490">
                <a:moveTo>
                  <a:pt x="132505" y="22860"/>
                </a:moveTo>
                <a:lnTo>
                  <a:pt x="132075" y="25269"/>
                </a:lnTo>
                <a:lnTo>
                  <a:pt x="133855" y="24130"/>
                </a:lnTo>
                <a:lnTo>
                  <a:pt x="136316" y="23685"/>
                </a:lnTo>
                <a:lnTo>
                  <a:pt x="132505" y="22860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44937" y="10692255"/>
            <a:ext cx="64950" cy="82102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55623" y="10464695"/>
            <a:ext cx="247175" cy="161781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63826" y="10823331"/>
            <a:ext cx="95877" cy="79679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5355561" y="10771227"/>
            <a:ext cx="445770" cy="133350"/>
          </a:xfrm>
          <a:custGeom>
            <a:avLst/>
            <a:gdLst/>
            <a:ahLst/>
            <a:cxnLst/>
            <a:rect l="l" t="t" r="r" b="b"/>
            <a:pathLst>
              <a:path w="445770" h="133350">
                <a:moveTo>
                  <a:pt x="223879" y="100213"/>
                </a:moveTo>
                <a:lnTo>
                  <a:pt x="365843" y="53188"/>
                </a:lnTo>
                <a:lnTo>
                  <a:pt x="366743" y="53418"/>
                </a:lnTo>
                <a:lnTo>
                  <a:pt x="366743" y="53879"/>
                </a:lnTo>
                <a:lnTo>
                  <a:pt x="364278" y="62096"/>
                </a:lnTo>
                <a:lnTo>
                  <a:pt x="358854" y="73884"/>
                </a:lnTo>
                <a:lnTo>
                  <a:pt x="353429" y="84462"/>
                </a:lnTo>
                <a:lnTo>
                  <a:pt x="350964" y="89051"/>
                </a:lnTo>
                <a:lnTo>
                  <a:pt x="343498" y="105739"/>
                </a:lnTo>
                <a:lnTo>
                  <a:pt x="347745" y="118707"/>
                </a:lnTo>
                <a:lnTo>
                  <a:pt x="355969" y="127108"/>
                </a:lnTo>
                <a:lnTo>
                  <a:pt x="360429" y="130097"/>
                </a:lnTo>
                <a:lnTo>
                  <a:pt x="380204" y="131782"/>
                </a:lnTo>
                <a:lnTo>
                  <a:pt x="395113" y="123616"/>
                </a:lnTo>
                <a:lnTo>
                  <a:pt x="404523" y="113168"/>
                </a:lnTo>
                <a:lnTo>
                  <a:pt x="407800" y="108003"/>
                </a:lnTo>
                <a:lnTo>
                  <a:pt x="419853" y="97506"/>
                </a:lnTo>
                <a:lnTo>
                  <a:pt x="431872" y="90687"/>
                </a:lnTo>
                <a:lnTo>
                  <a:pt x="441104" y="86997"/>
                </a:lnTo>
                <a:lnTo>
                  <a:pt x="444793" y="85889"/>
                </a:lnTo>
                <a:lnTo>
                  <a:pt x="445244" y="84548"/>
                </a:lnTo>
                <a:lnTo>
                  <a:pt x="435415" y="42360"/>
                </a:lnTo>
                <a:lnTo>
                  <a:pt x="401584" y="9385"/>
                </a:lnTo>
                <a:lnTo>
                  <a:pt x="365720" y="3423"/>
                </a:lnTo>
                <a:lnTo>
                  <a:pt x="359539" y="4247"/>
                </a:lnTo>
                <a:lnTo>
                  <a:pt x="223763" y="51167"/>
                </a:lnTo>
                <a:lnTo>
                  <a:pt x="87883" y="4247"/>
                </a:lnTo>
                <a:lnTo>
                  <a:pt x="66100" y="0"/>
                </a:lnTo>
                <a:lnTo>
                  <a:pt x="52308" y="697"/>
                </a:lnTo>
                <a:lnTo>
                  <a:pt x="40628" y="8243"/>
                </a:lnTo>
                <a:lnTo>
                  <a:pt x="25183" y="24540"/>
                </a:lnTo>
                <a:lnTo>
                  <a:pt x="9345" y="40956"/>
                </a:lnTo>
                <a:lnTo>
                  <a:pt x="1669" y="52679"/>
                </a:lnTo>
                <a:lnTo>
                  <a:pt x="0" y="65334"/>
                </a:lnTo>
                <a:lnTo>
                  <a:pt x="2179" y="84548"/>
                </a:lnTo>
                <a:lnTo>
                  <a:pt x="2629" y="85889"/>
                </a:lnTo>
                <a:lnTo>
                  <a:pt x="15640" y="89285"/>
                </a:lnTo>
                <a:lnTo>
                  <a:pt x="23830" y="92721"/>
                </a:lnTo>
                <a:lnTo>
                  <a:pt x="30665" y="98269"/>
                </a:lnTo>
                <a:lnTo>
                  <a:pt x="39612" y="108003"/>
                </a:lnTo>
                <a:lnTo>
                  <a:pt x="50500" y="127626"/>
                </a:lnTo>
                <a:lnTo>
                  <a:pt x="55679" y="132974"/>
                </a:lnTo>
              </a:path>
            </a:pathLst>
          </a:custGeom>
          <a:ln w="3175">
            <a:solidFill>
              <a:srgbClr val="F9FA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65488" y="10785104"/>
            <a:ext cx="429206" cy="119354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95448" y="10158780"/>
            <a:ext cx="163277" cy="200483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5527675" y="10245705"/>
            <a:ext cx="351790" cy="248920"/>
          </a:xfrm>
          <a:custGeom>
            <a:avLst/>
            <a:gdLst/>
            <a:ahLst/>
            <a:cxnLst/>
            <a:rect l="l" t="t" r="r" b="b"/>
            <a:pathLst>
              <a:path w="351789" h="248920">
                <a:moveTo>
                  <a:pt x="62344" y="152234"/>
                </a:moveTo>
                <a:lnTo>
                  <a:pt x="56502" y="162166"/>
                </a:lnTo>
                <a:lnTo>
                  <a:pt x="61899" y="168478"/>
                </a:lnTo>
                <a:lnTo>
                  <a:pt x="60553" y="156298"/>
                </a:lnTo>
                <a:lnTo>
                  <a:pt x="62344" y="152234"/>
                </a:lnTo>
                <a:close/>
              </a:path>
              <a:path w="351789" h="248920">
                <a:moveTo>
                  <a:pt x="69570" y="146812"/>
                </a:moveTo>
                <a:lnTo>
                  <a:pt x="64617" y="149529"/>
                </a:lnTo>
                <a:lnTo>
                  <a:pt x="64617" y="167576"/>
                </a:lnTo>
                <a:lnTo>
                  <a:pt x="68211" y="166217"/>
                </a:lnTo>
                <a:lnTo>
                  <a:pt x="66878" y="152247"/>
                </a:lnTo>
                <a:lnTo>
                  <a:pt x="69570" y="146812"/>
                </a:lnTo>
                <a:close/>
              </a:path>
              <a:path w="351789" h="248920">
                <a:moveTo>
                  <a:pt x="77228" y="143675"/>
                </a:moveTo>
                <a:lnTo>
                  <a:pt x="70916" y="150888"/>
                </a:lnTo>
                <a:lnTo>
                  <a:pt x="71374" y="165315"/>
                </a:lnTo>
                <a:lnTo>
                  <a:pt x="74079" y="163957"/>
                </a:lnTo>
                <a:lnTo>
                  <a:pt x="74079" y="147726"/>
                </a:lnTo>
                <a:lnTo>
                  <a:pt x="77228" y="143675"/>
                </a:lnTo>
                <a:close/>
              </a:path>
              <a:path w="351789" h="248920">
                <a:moveTo>
                  <a:pt x="78028" y="183984"/>
                </a:moveTo>
                <a:lnTo>
                  <a:pt x="77800" y="184188"/>
                </a:lnTo>
                <a:lnTo>
                  <a:pt x="77927" y="184150"/>
                </a:lnTo>
                <a:lnTo>
                  <a:pt x="78028" y="183984"/>
                </a:lnTo>
                <a:close/>
              </a:path>
              <a:path w="351789" h="248920">
                <a:moveTo>
                  <a:pt x="79908" y="195821"/>
                </a:moveTo>
                <a:lnTo>
                  <a:pt x="74650" y="199390"/>
                </a:lnTo>
                <a:lnTo>
                  <a:pt x="69634" y="200660"/>
                </a:lnTo>
                <a:lnTo>
                  <a:pt x="79057" y="200660"/>
                </a:lnTo>
                <a:lnTo>
                  <a:pt x="79908" y="195821"/>
                </a:lnTo>
                <a:close/>
              </a:path>
              <a:path w="351789" h="248920">
                <a:moveTo>
                  <a:pt x="87909" y="181381"/>
                </a:moveTo>
                <a:lnTo>
                  <a:pt x="87134" y="180594"/>
                </a:lnTo>
                <a:lnTo>
                  <a:pt x="85178" y="180594"/>
                </a:lnTo>
                <a:lnTo>
                  <a:pt x="84391" y="181381"/>
                </a:lnTo>
                <a:lnTo>
                  <a:pt x="84391" y="183311"/>
                </a:lnTo>
                <a:lnTo>
                  <a:pt x="85178" y="184099"/>
                </a:lnTo>
                <a:lnTo>
                  <a:pt x="86144" y="184099"/>
                </a:lnTo>
                <a:lnTo>
                  <a:pt x="87134" y="184099"/>
                </a:lnTo>
                <a:lnTo>
                  <a:pt x="87909" y="183311"/>
                </a:lnTo>
                <a:lnTo>
                  <a:pt x="87909" y="181381"/>
                </a:lnTo>
                <a:close/>
              </a:path>
              <a:path w="351789" h="248920">
                <a:moveTo>
                  <a:pt x="123240" y="178396"/>
                </a:moveTo>
                <a:lnTo>
                  <a:pt x="117449" y="176466"/>
                </a:lnTo>
                <a:lnTo>
                  <a:pt x="118300" y="177952"/>
                </a:lnTo>
                <a:lnTo>
                  <a:pt x="123240" y="178396"/>
                </a:lnTo>
                <a:close/>
              </a:path>
              <a:path w="351789" h="248920">
                <a:moveTo>
                  <a:pt x="133832" y="141516"/>
                </a:moveTo>
                <a:lnTo>
                  <a:pt x="131381" y="135089"/>
                </a:lnTo>
                <a:lnTo>
                  <a:pt x="133642" y="141401"/>
                </a:lnTo>
                <a:lnTo>
                  <a:pt x="133832" y="141516"/>
                </a:lnTo>
                <a:close/>
              </a:path>
              <a:path w="351789" h="248920">
                <a:moveTo>
                  <a:pt x="136042" y="150202"/>
                </a:moveTo>
                <a:lnTo>
                  <a:pt x="134531" y="145021"/>
                </a:lnTo>
                <a:lnTo>
                  <a:pt x="135420" y="149987"/>
                </a:lnTo>
                <a:lnTo>
                  <a:pt x="136042" y="150202"/>
                </a:lnTo>
                <a:close/>
              </a:path>
              <a:path w="351789" h="248920">
                <a:moveTo>
                  <a:pt x="140690" y="142430"/>
                </a:moveTo>
                <a:lnTo>
                  <a:pt x="136182" y="138430"/>
                </a:lnTo>
                <a:lnTo>
                  <a:pt x="129120" y="127000"/>
                </a:lnTo>
                <a:lnTo>
                  <a:pt x="133845" y="135890"/>
                </a:lnTo>
                <a:lnTo>
                  <a:pt x="138201" y="140970"/>
                </a:lnTo>
                <a:lnTo>
                  <a:pt x="140690" y="142430"/>
                </a:lnTo>
                <a:close/>
              </a:path>
              <a:path w="351789" h="248920">
                <a:moveTo>
                  <a:pt x="143992" y="159448"/>
                </a:moveTo>
                <a:lnTo>
                  <a:pt x="137680" y="156298"/>
                </a:lnTo>
                <a:lnTo>
                  <a:pt x="136347" y="153136"/>
                </a:lnTo>
                <a:lnTo>
                  <a:pt x="138582" y="159448"/>
                </a:lnTo>
                <a:lnTo>
                  <a:pt x="142189" y="161264"/>
                </a:lnTo>
                <a:lnTo>
                  <a:pt x="142621" y="161455"/>
                </a:lnTo>
                <a:lnTo>
                  <a:pt x="143992" y="159448"/>
                </a:lnTo>
                <a:close/>
              </a:path>
              <a:path w="351789" h="248920">
                <a:moveTo>
                  <a:pt x="148056" y="154482"/>
                </a:moveTo>
                <a:lnTo>
                  <a:pt x="136042" y="150202"/>
                </a:lnTo>
                <a:lnTo>
                  <a:pt x="137693" y="155841"/>
                </a:lnTo>
                <a:lnTo>
                  <a:pt x="148056" y="154482"/>
                </a:lnTo>
                <a:close/>
              </a:path>
              <a:path w="351789" h="248920">
                <a:moveTo>
                  <a:pt x="148082" y="146354"/>
                </a:moveTo>
                <a:lnTo>
                  <a:pt x="144665" y="144780"/>
                </a:lnTo>
                <a:lnTo>
                  <a:pt x="140690" y="142430"/>
                </a:lnTo>
                <a:lnTo>
                  <a:pt x="143319" y="144780"/>
                </a:lnTo>
                <a:lnTo>
                  <a:pt x="148082" y="146354"/>
                </a:lnTo>
                <a:close/>
              </a:path>
              <a:path w="351789" h="248920">
                <a:moveTo>
                  <a:pt x="151206" y="150876"/>
                </a:moveTo>
                <a:lnTo>
                  <a:pt x="133832" y="141516"/>
                </a:lnTo>
                <a:lnTo>
                  <a:pt x="137236" y="150418"/>
                </a:lnTo>
                <a:lnTo>
                  <a:pt x="151206" y="150876"/>
                </a:lnTo>
                <a:close/>
              </a:path>
              <a:path w="351789" h="248920">
                <a:moveTo>
                  <a:pt x="166103" y="130810"/>
                </a:moveTo>
                <a:lnTo>
                  <a:pt x="146507" y="121920"/>
                </a:lnTo>
                <a:lnTo>
                  <a:pt x="160134" y="130810"/>
                </a:lnTo>
                <a:lnTo>
                  <a:pt x="165836" y="131216"/>
                </a:lnTo>
                <a:lnTo>
                  <a:pt x="166103" y="130810"/>
                </a:lnTo>
                <a:close/>
              </a:path>
              <a:path w="351789" h="248920">
                <a:moveTo>
                  <a:pt x="210896" y="156552"/>
                </a:moveTo>
                <a:lnTo>
                  <a:pt x="204330" y="163830"/>
                </a:lnTo>
                <a:lnTo>
                  <a:pt x="203974" y="169684"/>
                </a:lnTo>
                <a:lnTo>
                  <a:pt x="210896" y="156552"/>
                </a:lnTo>
                <a:close/>
              </a:path>
              <a:path w="351789" h="248920">
                <a:moveTo>
                  <a:pt x="211213" y="82321"/>
                </a:moveTo>
                <a:lnTo>
                  <a:pt x="206705" y="75095"/>
                </a:lnTo>
                <a:lnTo>
                  <a:pt x="203517" y="75552"/>
                </a:lnTo>
                <a:lnTo>
                  <a:pt x="211213" y="82321"/>
                </a:lnTo>
                <a:close/>
              </a:path>
              <a:path w="351789" h="248920">
                <a:moveTo>
                  <a:pt x="212102" y="78714"/>
                </a:moveTo>
                <a:lnTo>
                  <a:pt x="211201" y="73748"/>
                </a:lnTo>
                <a:lnTo>
                  <a:pt x="203530" y="72847"/>
                </a:lnTo>
                <a:lnTo>
                  <a:pt x="211658" y="77355"/>
                </a:lnTo>
                <a:lnTo>
                  <a:pt x="212102" y="78714"/>
                </a:lnTo>
                <a:close/>
              </a:path>
              <a:path w="351789" h="248920">
                <a:moveTo>
                  <a:pt x="213461" y="75552"/>
                </a:moveTo>
                <a:lnTo>
                  <a:pt x="210642" y="67437"/>
                </a:lnTo>
                <a:lnTo>
                  <a:pt x="209397" y="63830"/>
                </a:lnTo>
                <a:lnTo>
                  <a:pt x="200837" y="68326"/>
                </a:lnTo>
                <a:lnTo>
                  <a:pt x="208940" y="67437"/>
                </a:lnTo>
                <a:lnTo>
                  <a:pt x="213461" y="75552"/>
                </a:lnTo>
                <a:close/>
              </a:path>
              <a:path w="351789" h="248920">
                <a:moveTo>
                  <a:pt x="215900" y="223735"/>
                </a:moveTo>
                <a:lnTo>
                  <a:pt x="208051" y="198120"/>
                </a:lnTo>
                <a:lnTo>
                  <a:pt x="203568" y="176530"/>
                </a:lnTo>
                <a:lnTo>
                  <a:pt x="203974" y="169684"/>
                </a:lnTo>
                <a:lnTo>
                  <a:pt x="202387" y="172720"/>
                </a:lnTo>
                <a:lnTo>
                  <a:pt x="204000" y="207010"/>
                </a:lnTo>
                <a:lnTo>
                  <a:pt x="208927" y="215900"/>
                </a:lnTo>
                <a:lnTo>
                  <a:pt x="215900" y="223735"/>
                </a:lnTo>
                <a:close/>
              </a:path>
              <a:path w="351789" h="248920">
                <a:moveTo>
                  <a:pt x="225806" y="78232"/>
                </a:moveTo>
                <a:lnTo>
                  <a:pt x="224726" y="69684"/>
                </a:lnTo>
                <a:lnTo>
                  <a:pt x="224269" y="77228"/>
                </a:lnTo>
                <a:lnTo>
                  <a:pt x="222758" y="82600"/>
                </a:lnTo>
                <a:lnTo>
                  <a:pt x="218960" y="88404"/>
                </a:lnTo>
                <a:lnTo>
                  <a:pt x="211658" y="97205"/>
                </a:lnTo>
                <a:lnTo>
                  <a:pt x="220484" y="89420"/>
                </a:lnTo>
                <a:lnTo>
                  <a:pt x="224790" y="83959"/>
                </a:lnTo>
                <a:lnTo>
                  <a:pt x="225806" y="78232"/>
                </a:lnTo>
                <a:close/>
              </a:path>
              <a:path w="351789" h="248920">
                <a:moveTo>
                  <a:pt x="231038" y="191477"/>
                </a:moveTo>
                <a:lnTo>
                  <a:pt x="222935" y="198247"/>
                </a:lnTo>
                <a:lnTo>
                  <a:pt x="229704" y="209969"/>
                </a:lnTo>
                <a:lnTo>
                  <a:pt x="226098" y="197789"/>
                </a:lnTo>
                <a:lnTo>
                  <a:pt x="231038" y="191477"/>
                </a:lnTo>
                <a:close/>
              </a:path>
              <a:path w="351789" h="248920">
                <a:moveTo>
                  <a:pt x="236588" y="73520"/>
                </a:moveTo>
                <a:lnTo>
                  <a:pt x="236562" y="64706"/>
                </a:lnTo>
                <a:lnTo>
                  <a:pt x="231965" y="52095"/>
                </a:lnTo>
                <a:lnTo>
                  <a:pt x="233260" y="66484"/>
                </a:lnTo>
                <a:lnTo>
                  <a:pt x="232194" y="75882"/>
                </a:lnTo>
                <a:lnTo>
                  <a:pt x="227393" y="84442"/>
                </a:lnTo>
                <a:lnTo>
                  <a:pt x="217525" y="96304"/>
                </a:lnTo>
                <a:lnTo>
                  <a:pt x="230695" y="82677"/>
                </a:lnTo>
                <a:lnTo>
                  <a:pt x="236588" y="73520"/>
                </a:lnTo>
                <a:close/>
              </a:path>
              <a:path w="351789" h="248920">
                <a:moveTo>
                  <a:pt x="238721" y="130810"/>
                </a:moveTo>
                <a:lnTo>
                  <a:pt x="236016" y="132080"/>
                </a:lnTo>
                <a:lnTo>
                  <a:pt x="238721" y="130810"/>
                </a:lnTo>
                <a:close/>
              </a:path>
              <a:path w="351789" h="248920">
                <a:moveTo>
                  <a:pt x="245935" y="226212"/>
                </a:moveTo>
                <a:lnTo>
                  <a:pt x="238125" y="218668"/>
                </a:lnTo>
                <a:lnTo>
                  <a:pt x="234213" y="213182"/>
                </a:lnTo>
                <a:lnTo>
                  <a:pt x="233006" y="207124"/>
                </a:lnTo>
                <a:lnTo>
                  <a:pt x="233299" y="197789"/>
                </a:lnTo>
                <a:lnTo>
                  <a:pt x="230974" y="209410"/>
                </a:lnTo>
                <a:lnTo>
                  <a:pt x="231508" y="216230"/>
                </a:lnTo>
                <a:lnTo>
                  <a:pt x="236093" y="220954"/>
                </a:lnTo>
                <a:lnTo>
                  <a:pt x="245935" y="226212"/>
                </a:lnTo>
                <a:close/>
              </a:path>
              <a:path w="351789" h="248920">
                <a:moveTo>
                  <a:pt x="250202" y="245516"/>
                </a:moveTo>
                <a:lnTo>
                  <a:pt x="225869" y="234950"/>
                </a:lnTo>
                <a:lnTo>
                  <a:pt x="215900" y="223735"/>
                </a:lnTo>
                <a:lnTo>
                  <a:pt x="216611" y="226060"/>
                </a:lnTo>
                <a:lnTo>
                  <a:pt x="225806" y="240030"/>
                </a:lnTo>
                <a:lnTo>
                  <a:pt x="241350" y="245110"/>
                </a:lnTo>
                <a:lnTo>
                  <a:pt x="250202" y="245516"/>
                </a:lnTo>
                <a:close/>
              </a:path>
              <a:path w="351789" h="248920">
                <a:moveTo>
                  <a:pt x="264642" y="153327"/>
                </a:moveTo>
                <a:lnTo>
                  <a:pt x="259473" y="146050"/>
                </a:lnTo>
                <a:lnTo>
                  <a:pt x="258724" y="142240"/>
                </a:lnTo>
                <a:lnTo>
                  <a:pt x="257975" y="138430"/>
                </a:lnTo>
                <a:lnTo>
                  <a:pt x="257467" y="135890"/>
                </a:lnTo>
                <a:lnTo>
                  <a:pt x="257213" y="134620"/>
                </a:lnTo>
                <a:lnTo>
                  <a:pt x="249085" y="135890"/>
                </a:lnTo>
                <a:lnTo>
                  <a:pt x="250291" y="134620"/>
                </a:lnTo>
                <a:lnTo>
                  <a:pt x="252691" y="132080"/>
                </a:lnTo>
                <a:lnTo>
                  <a:pt x="244132" y="129540"/>
                </a:lnTo>
                <a:lnTo>
                  <a:pt x="238277" y="134620"/>
                </a:lnTo>
                <a:lnTo>
                  <a:pt x="236054" y="132118"/>
                </a:lnTo>
                <a:lnTo>
                  <a:pt x="230949" y="134620"/>
                </a:lnTo>
                <a:lnTo>
                  <a:pt x="215099" y="148590"/>
                </a:lnTo>
                <a:lnTo>
                  <a:pt x="210896" y="156552"/>
                </a:lnTo>
                <a:lnTo>
                  <a:pt x="212356" y="154940"/>
                </a:lnTo>
                <a:lnTo>
                  <a:pt x="229692" y="144780"/>
                </a:lnTo>
                <a:lnTo>
                  <a:pt x="229692" y="140970"/>
                </a:lnTo>
                <a:lnTo>
                  <a:pt x="233756" y="138430"/>
                </a:lnTo>
                <a:lnTo>
                  <a:pt x="231965" y="140970"/>
                </a:lnTo>
                <a:lnTo>
                  <a:pt x="235559" y="143510"/>
                </a:lnTo>
                <a:lnTo>
                  <a:pt x="241871" y="142240"/>
                </a:lnTo>
                <a:lnTo>
                  <a:pt x="249085" y="144780"/>
                </a:lnTo>
                <a:lnTo>
                  <a:pt x="263512" y="152400"/>
                </a:lnTo>
                <a:lnTo>
                  <a:pt x="264642" y="153327"/>
                </a:lnTo>
                <a:close/>
              </a:path>
              <a:path w="351789" h="248920">
                <a:moveTo>
                  <a:pt x="269722" y="157480"/>
                </a:moveTo>
                <a:lnTo>
                  <a:pt x="264642" y="153327"/>
                </a:lnTo>
                <a:lnTo>
                  <a:pt x="269481" y="160134"/>
                </a:lnTo>
                <a:lnTo>
                  <a:pt x="269722" y="157480"/>
                </a:lnTo>
                <a:close/>
              </a:path>
              <a:path w="351789" h="248920">
                <a:moveTo>
                  <a:pt x="283337" y="246380"/>
                </a:moveTo>
                <a:lnTo>
                  <a:pt x="268947" y="246380"/>
                </a:lnTo>
                <a:lnTo>
                  <a:pt x="250202" y="245516"/>
                </a:lnTo>
                <a:lnTo>
                  <a:pt x="258038" y="248920"/>
                </a:lnTo>
                <a:lnTo>
                  <a:pt x="283337" y="246380"/>
                </a:lnTo>
                <a:close/>
              </a:path>
              <a:path w="351789" h="248920">
                <a:moveTo>
                  <a:pt x="285178" y="232524"/>
                </a:moveTo>
                <a:lnTo>
                  <a:pt x="278384" y="234530"/>
                </a:lnTo>
                <a:lnTo>
                  <a:pt x="273050" y="235000"/>
                </a:lnTo>
                <a:lnTo>
                  <a:pt x="266458" y="233794"/>
                </a:lnTo>
                <a:lnTo>
                  <a:pt x="255854" y="230720"/>
                </a:lnTo>
                <a:lnTo>
                  <a:pt x="268757" y="236842"/>
                </a:lnTo>
                <a:lnTo>
                  <a:pt x="276110" y="239064"/>
                </a:lnTo>
                <a:lnTo>
                  <a:pt x="280670" y="237566"/>
                </a:lnTo>
                <a:lnTo>
                  <a:pt x="285178" y="232524"/>
                </a:lnTo>
                <a:close/>
              </a:path>
              <a:path w="351789" h="248920">
                <a:moveTo>
                  <a:pt x="293763" y="204470"/>
                </a:moveTo>
                <a:lnTo>
                  <a:pt x="287439" y="204470"/>
                </a:lnTo>
                <a:lnTo>
                  <a:pt x="281940" y="204470"/>
                </a:lnTo>
                <a:lnTo>
                  <a:pt x="281584" y="215900"/>
                </a:lnTo>
                <a:lnTo>
                  <a:pt x="277952" y="215900"/>
                </a:lnTo>
                <a:lnTo>
                  <a:pt x="269443" y="214630"/>
                </a:lnTo>
                <a:lnTo>
                  <a:pt x="267004" y="213360"/>
                </a:lnTo>
                <a:lnTo>
                  <a:pt x="262128" y="210820"/>
                </a:lnTo>
                <a:lnTo>
                  <a:pt x="259676" y="209550"/>
                </a:lnTo>
                <a:lnTo>
                  <a:pt x="252247" y="200660"/>
                </a:lnTo>
                <a:lnTo>
                  <a:pt x="251802" y="210820"/>
                </a:lnTo>
                <a:lnTo>
                  <a:pt x="248437" y="208280"/>
                </a:lnTo>
                <a:lnTo>
                  <a:pt x="244678" y="204470"/>
                </a:lnTo>
                <a:lnTo>
                  <a:pt x="242163" y="201930"/>
                </a:lnTo>
                <a:lnTo>
                  <a:pt x="238683" y="191770"/>
                </a:lnTo>
                <a:lnTo>
                  <a:pt x="241681" y="184150"/>
                </a:lnTo>
                <a:lnTo>
                  <a:pt x="243687" y="179070"/>
                </a:lnTo>
                <a:lnTo>
                  <a:pt x="236918" y="177800"/>
                </a:lnTo>
                <a:lnTo>
                  <a:pt x="238315" y="175260"/>
                </a:lnTo>
                <a:lnTo>
                  <a:pt x="242328" y="170180"/>
                </a:lnTo>
                <a:lnTo>
                  <a:pt x="248716" y="168910"/>
                </a:lnTo>
                <a:lnTo>
                  <a:pt x="257213" y="173990"/>
                </a:lnTo>
                <a:lnTo>
                  <a:pt x="261721" y="177800"/>
                </a:lnTo>
                <a:lnTo>
                  <a:pt x="258114" y="185420"/>
                </a:lnTo>
                <a:lnTo>
                  <a:pt x="262001" y="181610"/>
                </a:lnTo>
                <a:lnTo>
                  <a:pt x="267500" y="175260"/>
                </a:lnTo>
                <a:lnTo>
                  <a:pt x="268605" y="173990"/>
                </a:lnTo>
                <a:lnTo>
                  <a:pt x="270294" y="161290"/>
                </a:lnTo>
                <a:lnTo>
                  <a:pt x="269481" y="160134"/>
                </a:lnTo>
                <a:lnTo>
                  <a:pt x="269011" y="165100"/>
                </a:lnTo>
                <a:lnTo>
                  <a:pt x="262636" y="175260"/>
                </a:lnTo>
                <a:lnTo>
                  <a:pt x="263525" y="172720"/>
                </a:lnTo>
                <a:lnTo>
                  <a:pt x="260819" y="170180"/>
                </a:lnTo>
                <a:lnTo>
                  <a:pt x="261188" y="168910"/>
                </a:lnTo>
                <a:lnTo>
                  <a:pt x="261912" y="166370"/>
                </a:lnTo>
                <a:lnTo>
                  <a:pt x="262636" y="163830"/>
                </a:lnTo>
                <a:lnTo>
                  <a:pt x="257670" y="166370"/>
                </a:lnTo>
                <a:lnTo>
                  <a:pt x="257403" y="165100"/>
                </a:lnTo>
                <a:lnTo>
                  <a:pt x="256324" y="160020"/>
                </a:lnTo>
                <a:lnTo>
                  <a:pt x="253161" y="161290"/>
                </a:lnTo>
                <a:lnTo>
                  <a:pt x="252247" y="165100"/>
                </a:lnTo>
                <a:lnTo>
                  <a:pt x="250456" y="163830"/>
                </a:lnTo>
                <a:lnTo>
                  <a:pt x="250456" y="160020"/>
                </a:lnTo>
                <a:lnTo>
                  <a:pt x="250012" y="156210"/>
                </a:lnTo>
                <a:lnTo>
                  <a:pt x="245033" y="163830"/>
                </a:lnTo>
                <a:lnTo>
                  <a:pt x="242773" y="163830"/>
                </a:lnTo>
                <a:lnTo>
                  <a:pt x="239610" y="161290"/>
                </a:lnTo>
                <a:lnTo>
                  <a:pt x="236918" y="168910"/>
                </a:lnTo>
                <a:lnTo>
                  <a:pt x="233299" y="171450"/>
                </a:lnTo>
                <a:lnTo>
                  <a:pt x="236016" y="180340"/>
                </a:lnTo>
                <a:lnTo>
                  <a:pt x="231521" y="180340"/>
                </a:lnTo>
                <a:lnTo>
                  <a:pt x="229247" y="189230"/>
                </a:lnTo>
                <a:lnTo>
                  <a:pt x="231038" y="185420"/>
                </a:lnTo>
                <a:lnTo>
                  <a:pt x="236016" y="184150"/>
                </a:lnTo>
                <a:lnTo>
                  <a:pt x="233819" y="195580"/>
                </a:lnTo>
                <a:lnTo>
                  <a:pt x="233654" y="201930"/>
                </a:lnTo>
                <a:lnTo>
                  <a:pt x="236016" y="205740"/>
                </a:lnTo>
                <a:lnTo>
                  <a:pt x="241439" y="209550"/>
                </a:lnTo>
                <a:lnTo>
                  <a:pt x="240068" y="204470"/>
                </a:lnTo>
                <a:lnTo>
                  <a:pt x="245033" y="214630"/>
                </a:lnTo>
                <a:lnTo>
                  <a:pt x="258559" y="218440"/>
                </a:lnTo>
                <a:lnTo>
                  <a:pt x="257670" y="213360"/>
                </a:lnTo>
                <a:lnTo>
                  <a:pt x="263207" y="220980"/>
                </a:lnTo>
                <a:lnTo>
                  <a:pt x="268160" y="223520"/>
                </a:lnTo>
                <a:lnTo>
                  <a:pt x="275297" y="223520"/>
                </a:lnTo>
                <a:lnTo>
                  <a:pt x="287439" y="219710"/>
                </a:lnTo>
                <a:lnTo>
                  <a:pt x="285750" y="215900"/>
                </a:lnTo>
                <a:lnTo>
                  <a:pt x="285178" y="214630"/>
                </a:lnTo>
                <a:lnTo>
                  <a:pt x="287896" y="208280"/>
                </a:lnTo>
                <a:lnTo>
                  <a:pt x="293763" y="204470"/>
                </a:lnTo>
                <a:close/>
              </a:path>
              <a:path w="351789" h="248920">
                <a:moveTo>
                  <a:pt x="303225" y="231622"/>
                </a:moveTo>
                <a:lnTo>
                  <a:pt x="296049" y="237350"/>
                </a:lnTo>
                <a:lnTo>
                  <a:pt x="289750" y="240195"/>
                </a:lnTo>
                <a:lnTo>
                  <a:pt x="280835" y="241007"/>
                </a:lnTo>
                <a:lnTo>
                  <a:pt x="265785" y="240652"/>
                </a:lnTo>
                <a:lnTo>
                  <a:pt x="280835" y="243293"/>
                </a:lnTo>
                <a:lnTo>
                  <a:pt x="289750" y="243243"/>
                </a:lnTo>
                <a:lnTo>
                  <a:pt x="296049" y="239636"/>
                </a:lnTo>
                <a:lnTo>
                  <a:pt x="303225" y="231622"/>
                </a:lnTo>
                <a:close/>
              </a:path>
              <a:path w="351789" h="248920">
                <a:moveTo>
                  <a:pt x="325894" y="142824"/>
                </a:moveTo>
                <a:lnTo>
                  <a:pt x="324802" y="137248"/>
                </a:lnTo>
                <a:lnTo>
                  <a:pt x="321271" y="129679"/>
                </a:lnTo>
                <a:lnTo>
                  <a:pt x="323037" y="140538"/>
                </a:lnTo>
                <a:lnTo>
                  <a:pt x="323532" y="147218"/>
                </a:lnTo>
                <a:lnTo>
                  <a:pt x="322668" y="152463"/>
                </a:lnTo>
                <a:lnTo>
                  <a:pt x="320357" y="159004"/>
                </a:lnTo>
                <a:lnTo>
                  <a:pt x="324434" y="149161"/>
                </a:lnTo>
                <a:lnTo>
                  <a:pt x="325894" y="142824"/>
                </a:lnTo>
                <a:close/>
              </a:path>
              <a:path w="351789" h="248920">
                <a:moveTo>
                  <a:pt x="330746" y="145465"/>
                </a:moveTo>
                <a:lnTo>
                  <a:pt x="328041" y="142760"/>
                </a:lnTo>
                <a:lnTo>
                  <a:pt x="330339" y="146608"/>
                </a:lnTo>
                <a:lnTo>
                  <a:pt x="330746" y="145465"/>
                </a:lnTo>
                <a:close/>
              </a:path>
              <a:path w="351789" h="248920">
                <a:moveTo>
                  <a:pt x="333451" y="151777"/>
                </a:moveTo>
                <a:lnTo>
                  <a:pt x="330339" y="146608"/>
                </a:lnTo>
                <a:lnTo>
                  <a:pt x="325767" y="159448"/>
                </a:lnTo>
                <a:lnTo>
                  <a:pt x="333451" y="151777"/>
                </a:lnTo>
                <a:close/>
              </a:path>
              <a:path w="351789" h="248920">
                <a:moveTo>
                  <a:pt x="334797" y="87630"/>
                </a:moveTo>
                <a:lnTo>
                  <a:pt x="331787" y="86360"/>
                </a:lnTo>
                <a:lnTo>
                  <a:pt x="324307" y="83820"/>
                </a:lnTo>
                <a:lnTo>
                  <a:pt x="323532" y="83731"/>
                </a:lnTo>
                <a:lnTo>
                  <a:pt x="323532" y="86360"/>
                </a:lnTo>
                <a:lnTo>
                  <a:pt x="316750" y="91440"/>
                </a:lnTo>
                <a:lnTo>
                  <a:pt x="315849" y="93980"/>
                </a:lnTo>
                <a:lnTo>
                  <a:pt x="310438" y="90170"/>
                </a:lnTo>
                <a:lnTo>
                  <a:pt x="305943" y="88900"/>
                </a:lnTo>
                <a:lnTo>
                  <a:pt x="309092" y="86360"/>
                </a:lnTo>
                <a:lnTo>
                  <a:pt x="312254" y="83820"/>
                </a:lnTo>
                <a:lnTo>
                  <a:pt x="323532" y="86360"/>
                </a:lnTo>
                <a:lnTo>
                  <a:pt x="323532" y="83731"/>
                </a:lnTo>
                <a:lnTo>
                  <a:pt x="314617" y="82550"/>
                </a:lnTo>
                <a:lnTo>
                  <a:pt x="305015" y="83820"/>
                </a:lnTo>
                <a:lnTo>
                  <a:pt x="306184" y="82550"/>
                </a:lnTo>
                <a:lnTo>
                  <a:pt x="310883" y="77470"/>
                </a:lnTo>
                <a:lnTo>
                  <a:pt x="309994" y="77470"/>
                </a:lnTo>
                <a:lnTo>
                  <a:pt x="302780" y="78511"/>
                </a:lnTo>
                <a:lnTo>
                  <a:pt x="302780" y="82550"/>
                </a:lnTo>
                <a:lnTo>
                  <a:pt x="300964" y="86360"/>
                </a:lnTo>
                <a:lnTo>
                  <a:pt x="293763" y="83820"/>
                </a:lnTo>
                <a:lnTo>
                  <a:pt x="302780" y="82550"/>
                </a:lnTo>
                <a:lnTo>
                  <a:pt x="302780" y="78511"/>
                </a:lnTo>
                <a:lnTo>
                  <a:pt x="292392" y="80010"/>
                </a:lnTo>
                <a:lnTo>
                  <a:pt x="288340" y="83820"/>
                </a:lnTo>
                <a:lnTo>
                  <a:pt x="290842" y="80010"/>
                </a:lnTo>
                <a:lnTo>
                  <a:pt x="293357" y="76200"/>
                </a:lnTo>
                <a:lnTo>
                  <a:pt x="294195" y="74930"/>
                </a:lnTo>
                <a:lnTo>
                  <a:pt x="290677" y="76200"/>
                </a:lnTo>
                <a:lnTo>
                  <a:pt x="282651" y="76200"/>
                </a:lnTo>
                <a:lnTo>
                  <a:pt x="273850" y="73660"/>
                </a:lnTo>
                <a:lnTo>
                  <a:pt x="269214" y="68580"/>
                </a:lnTo>
                <a:lnTo>
                  <a:pt x="268058" y="67310"/>
                </a:lnTo>
                <a:lnTo>
                  <a:pt x="258559" y="68580"/>
                </a:lnTo>
                <a:lnTo>
                  <a:pt x="259473" y="67310"/>
                </a:lnTo>
                <a:lnTo>
                  <a:pt x="259003" y="60960"/>
                </a:lnTo>
                <a:lnTo>
                  <a:pt x="260375" y="55880"/>
                </a:lnTo>
                <a:lnTo>
                  <a:pt x="261721" y="46990"/>
                </a:lnTo>
                <a:lnTo>
                  <a:pt x="271653" y="52070"/>
                </a:lnTo>
                <a:lnTo>
                  <a:pt x="275704" y="55880"/>
                </a:lnTo>
                <a:lnTo>
                  <a:pt x="271653" y="60960"/>
                </a:lnTo>
                <a:lnTo>
                  <a:pt x="274154" y="59690"/>
                </a:lnTo>
                <a:lnTo>
                  <a:pt x="278752" y="53340"/>
                </a:lnTo>
                <a:lnTo>
                  <a:pt x="280758" y="46990"/>
                </a:lnTo>
                <a:lnTo>
                  <a:pt x="281165" y="45720"/>
                </a:lnTo>
                <a:lnTo>
                  <a:pt x="278079" y="38100"/>
                </a:lnTo>
                <a:lnTo>
                  <a:pt x="277063" y="35560"/>
                </a:lnTo>
                <a:lnTo>
                  <a:pt x="275285" y="34290"/>
                </a:lnTo>
                <a:lnTo>
                  <a:pt x="270014" y="31750"/>
                </a:lnTo>
                <a:lnTo>
                  <a:pt x="261264" y="31750"/>
                </a:lnTo>
                <a:lnTo>
                  <a:pt x="249085" y="35560"/>
                </a:lnTo>
                <a:lnTo>
                  <a:pt x="249529" y="27940"/>
                </a:lnTo>
                <a:lnTo>
                  <a:pt x="254952" y="25400"/>
                </a:lnTo>
                <a:lnTo>
                  <a:pt x="242328" y="30480"/>
                </a:lnTo>
                <a:lnTo>
                  <a:pt x="239610" y="38100"/>
                </a:lnTo>
                <a:lnTo>
                  <a:pt x="236842" y="31750"/>
                </a:lnTo>
                <a:lnTo>
                  <a:pt x="228219" y="19050"/>
                </a:lnTo>
                <a:lnTo>
                  <a:pt x="216065" y="7620"/>
                </a:lnTo>
                <a:lnTo>
                  <a:pt x="213360" y="5080"/>
                </a:lnTo>
                <a:lnTo>
                  <a:pt x="191820" y="0"/>
                </a:lnTo>
                <a:lnTo>
                  <a:pt x="194983" y="8890"/>
                </a:lnTo>
                <a:lnTo>
                  <a:pt x="193014" y="8890"/>
                </a:lnTo>
                <a:lnTo>
                  <a:pt x="193014" y="13970"/>
                </a:lnTo>
                <a:lnTo>
                  <a:pt x="186969" y="16510"/>
                </a:lnTo>
                <a:lnTo>
                  <a:pt x="179057" y="20320"/>
                </a:lnTo>
                <a:lnTo>
                  <a:pt x="171069" y="26670"/>
                </a:lnTo>
                <a:lnTo>
                  <a:pt x="171323" y="24130"/>
                </a:lnTo>
                <a:lnTo>
                  <a:pt x="173774" y="17780"/>
                </a:lnTo>
                <a:lnTo>
                  <a:pt x="180962" y="13970"/>
                </a:lnTo>
                <a:lnTo>
                  <a:pt x="193014" y="13970"/>
                </a:lnTo>
                <a:lnTo>
                  <a:pt x="193014" y="8890"/>
                </a:lnTo>
                <a:lnTo>
                  <a:pt x="189814" y="8890"/>
                </a:lnTo>
                <a:lnTo>
                  <a:pt x="178739" y="10160"/>
                </a:lnTo>
                <a:lnTo>
                  <a:pt x="168338" y="17780"/>
                </a:lnTo>
                <a:lnTo>
                  <a:pt x="165214" y="36830"/>
                </a:lnTo>
                <a:lnTo>
                  <a:pt x="176479" y="35560"/>
                </a:lnTo>
                <a:lnTo>
                  <a:pt x="188658" y="38100"/>
                </a:lnTo>
                <a:lnTo>
                  <a:pt x="190106" y="35560"/>
                </a:lnTo>
                <a:lnTo>
                  <a:pt x="190830" y="34290"/>
                </a:lnTo>
                <a:lnTo>
                  <a:pt x="192265" y="31750"/>
                </a:lnTo>
                <a:lnTo>
                  <a:pt x="199478" y="35560"/>
                </a:lnTo>
                <a:lnTo>
                  <a:pt x="201295" y="34290"/>
                </a:lnTo>
                <a:lnTo>
                  <a:pt x="206705" y="34290"/>
                </a:lnTo>
                <a:lnTo>
                  <a:pt x="209842" y="41910"/>
                </a:lnTo>
                <a:lnTo>
                  <a:pt x="199923" y="36830"/>
                </a:lnTo>
                <a:lnTo>
                  <a:pt x="191820" y="45720"/>
                </a:lnTo>
                <a:lnTo>
                  <a:pt x="204889" y="52070"/>
                </a:lnTo>
                <a:lnTo>
                  <a:pt x="208026" y="59690"/>
                </a:lnTo>
                <a:lnTo>
                  <a:pt x="201688" y="59690"/>
                </a:lnTo>
                <a:lnTo>
                  <a:pt x="193154" y="60960"/>
                </a:lnTo>
                <a:lnTo>
                  <a:pt x="186994" y="69850"/>
                </a:lnTo>
                <a:lnTo>
                  <a:pt x="187756" y="87630"/>
                </a:lnTo>
                <a:lnTo>
                  <a:pt x="195249" y="78740"/>
                </a:lnTo>
                <a:lnTo>
                  <a:pt x="196316" y="77470"/>
                </a:lnTo>
                <a:lnTo>
                  <a:pt x="203530" y="88900"/>
                </a:lnTo>
                <a:lnTo>
                  <a:pt x="194056" y="91440"/>
                </a:lnTo>
                <a:lnTo>
                  <a:pt x="195326" y="93980"/>
                </a:lnTo>
                <a:lnTo>
                  <a:pt x="196723" y="99060"/>
                </a:lnTo>
                <a:lnTo>
                  <a:pt x="194652" y="105410"/>
                </a:lnTo>
                <a:lnTo>
                  <a:pt x="185508" y="109220"/>
                </a:lnTo>
                <a:lnTo>
                  <a:pt x="190449" y="105410"/>
                </a:lnTo>
                <a:lnTo>
                  <a:pt x="189484" y="101600"/>
                </a:lnTo>
                <a:lnTo>
                  <a:pt x="188201" y="96520"/>
                </a:lnTo>
                <a:lnTo>
                  <a:pt x="183705" y="101600"/>
                </a:lnTo>
                <a:lnTo>
                  <a:pt x="168808" y="101600"/>
                </a:lnTo>
                <a:lnTo>
                  <a:pt x="175120" y="99060"/>
                </a:lnTo>
                <a:lnTo>
                  <a:pt x="177114" y="96520"/>
                </a:lnTo>
                <a:lnTo>
                  <a:pt x="180086" y="92710"/>
                </a:lnTo>
                <a:lnTo>
                  <a:pt x="177990" y="93980"/>
                </a:lnTo>
                <a:lnTo>
                  <a:pt x="172415" y="95250"/>
                </a:lnTo>
                <a:lnTo>
                  <a:pt x="164490" y="96520"/>
                </a:lnTo>
                <a:lnTo>
                  <a:pt x="155282" y="96520"/>
                </a:lnTo>
                <a:lnTo>
                  <a:pt x="167906" y="88900"/>
                </a:lnTo>
                <a:lnTo>
                  <a:pt x="171958" y="81280"/>
                </a:lnTo>
                <a:lnTo>
                  <a:pt x="161150" y="82550"/>
                </a:lnTo>
                <a:lnTo>
                  <a:pt x="151206" y="82550"/>
                </a:lnTo>
                <a:lnTo>
                  <a:pt x="155943" y="78740"/>
                </a:lnTo>
                <a:lnTo>
                  <a:pt x="157518" y="77470"/>
                </a:lnTo>
                <a:lnTo>
                  <a:pt x="156616" y="77470"/>
                </a:lnTo>
                <a:lnTo>
                  <a:pt x="152742" y="78740"/>
                </a:lnTo>
                <a:lnTo>
                  <a:pt x="142138" y="78740"/>
                </a:lnTo>
                <a:lnTo>
                  <a:pt x="124333" y="77470"/>
                </a:lnTo>
                <a:lnTo>
                  <a:pt x="122351" y="76784"/>
                </a:lnTo>
                <a:lnTo>
                  <a:pt x="122351" y="82550"/>
                </a:lnTo>
                <a:lnTo>
                  <a:pt x="116484" y="82550"/>
                </a:lnTo>
                <a:lnTo>
                  <a:pt x="114795" y="78740"/>
                </a:lnTo>
                <a:lnTo>
                  <a:pt x="114223" y="77470"/>
                </a:lnTo>
                <a:lnTo>
                  <a:pt x="122351" y="82550"/>
                </a:lnTo>
                <a:lnTo>
                  <a:pt x="122351" y="76784"/>
                </a:lnTo>
                <a:lnTo>
                  <a:pt x="98882" y="68580"/>
                </a:lnTo>
                <a:lnTo>
                  <a:pt x="95478" y="67310"/>
                </a:lnTo>
                <a:lnTo>
                  <a:pt x="85801" y="63500"/>
                </a:lnTo>
                <a:lnTo>
                  <a:pt x="70726" y="58420"/>
                </a:lnTo>
                <a:lnTo>
                  <a:pt x="51092" y="55880"/>
                </a:lnTo>
                <a:lnTo>
                  <a:pt x="51092" y="58420"/>
                </a:lnTo>
                <a:lnTo>
                  <a:pt x="56756" y="58420"/>
                </a:lnTo>
                <a:lnTo>
                  <a:pt x="70078" y="60960"/>
                </a:lnTo>
                <a:lnTo>
                  <a:pt x="97548" y="87630"/>
                </a:lnTo>
                <a:lnTo>
                  <a:pt x="99733" y="102870"/>
                </a:lnTo>
                <a:lnTo>
                  <a:pt x="98501" y="115570"/>
                </a:lnTo>
                <a:lnTo>
                  <a:pt x="91655" y="132118"/>
                </a:lnTo>
                <a:lnTo>
                  <a:pt x="89598" y="135890"/>
                </a:lnTo>
                <a:lnTo>
                  <a:pt x="84797" y="143510"/>
                </a:lnTo>
                <a:lnTo>
                  <a:pt x="79502" y="154940"/>
                </a:lnTo>
                <a:lnTo>
                  <a:pt x="75895" y="166370"/>
                </a:lnTo>
                <a:lnTo>
                  <a:pt x="60553" y="173990"/>
                </a:lnTo>
                <a:lnTo>
                  <a:pt x="57619" y="168910"/>
                </a:lnTo>
                <a:lnTo>
                  <a:pt x="54686" y="163830"/>
                </a:lnTo>
                <a:lnTo>
                  <a:pt x="55143" y="161290"/>
                </a:lnTo>
                <a:lnTo>
                  <a:pt x="51650" y="163830"/>
                </a:lnTo>
                <a:lnTo>
                  <a:pt x="43129" y="167640"/>
                </a:lnTo>
                <a:lnTo>
                  <a:pt x="32499" y="170180"/>
                </a:lnTo>
                <a:lnTo>
                  <a:pt x="22669" y="170180"/>
                </a:lnTo>
                <a:lnTo>
                  <a:pt x="19507" y="153670"/>
                </a:lnTo>
                <a:lnTo>
                  <a:pt x="15887" y="154940"/>
                </a:lnTo>
                <a:lnTo>
                  <a:pt x="16357" y="157480"/>
                </a:lnTo>
                <a:lnTo>
                  <a:pt x="14071" y="158750"/>
                </a:lnTo>
                <a:lnTo>
                  <a:pt x="9245" y="162560"/>
                </a:lnTo>
                <a:lnTo>
                  <a:pt x="4927" y="168910"/>
                </a:lnTo>
                <a:lnTo>
                  <a:pt x="4165" y="179070"/>
                </a:lnTo>
                <a:lnTo>
                  <a:pt x="2501" y="181610"/>
                </a:lnTo>
                <a:lnTo>
                  <a:pt x="0" y="189230"/>
                </a:lnTo>
                <a:lnTo>
                  <a:pt x="368" y="198120"/>
                </a:lnTo>
                <a:lnTo>
                  <a:pt x="7327" y="208280"/>
                </a:lnTo>
                <a:lnTo>
                  <a:pt x="10642" y="210820"/>
                </a:lnTo>
                <a:lnTo>
                  <a:pt x="20015" y="213360"/>
                </a:lnTo>
                <a:lnTo>
                  <a:pt x="34544" y="212090"/>
                </a:lnTo>
                <a:lnTo>
                  <a:pt x="53340" y="201930"/>
                </a:lnTo>
                <a:lnTo>
                  <a:pt x="64617" y="201930"/>
                </a:lnTo>
                <a:lnTo>
                  <a:pt x="69634" y="200660"/>
                </a:lnTo>
                <a:lnTo>
                  <a:pt x="57848" y="200660"/>
                </a:lnTo>
                <a:lnTo>
                  <a:pt x="54686" y="191770"/>
                </a:lnTo>
                <a:lnTo>
                  <a:pt x="65722" y="193014"/>
                </a:lnTo>
                <a:lnTo>
                  <a:pt x="65722" y="194932"/>
                </a:lnTo>
                <a:lnTo>
                  <a:pt x="66776" y="196011"/>
                </a:lnTo>
                <a:lnTo>
                  <a:pt x="68122" y="196011"/>
                </a:lnTo>
                <a:lnTo>
                  <a:pt x="69443" y="196011"/>
                </a:lnTo>
                <a:lnTo>
                  <a:pt x="70497" y="194932"/>
                </a:lnTo>
                <a:lnTo>
                  <a:pt x="70497" y="192303"/>
                </a:lnTo>
                <a:lnTo>
                  <a:pt x="69443" y="191223"/>
                </a:lnTo>
                <a:lnTo>
                  <a:pt x="68440" y="191223"/>
                </a:lnTo>
                <a:lnTo>
                  <a:pt x="69430" y="190500"/>
                </a:lnTo>
                <a:lnTo>
                  <a:pt x="76339" y="185420"/>
                </a:lnTo>
                <a:lnTo>
                  <a:pt x="77800" y="184188"/>
                </a:lnTo>
                <a:lnTo>
                  <a:pt x="65976" y="187960"/>
                </a:lnTo>
                <a:lnTo>
                  <a:pt x="59055" y="190500"/>
                </a:lnTo>
                <a:lnTo>
                  <a:pt x="49720" y="185420"/>
                </a:lnTo>
                <a:lnTo>
                  <a:pt x="42646" y="196850"/>
                </a:lnTo>
                <a:lnTo>
                  <a:pt x="37033" y="201930"/>
                </a:lnTo>
                <a:lnTo>
                  <a:pt x="29997" y="201930"/>
                </a:lnTo>
                <a:lnTo>
                  <a:pt x="18605" y="199390"/>
                </a:lnTo>
                <a:lnTo>
                  <a:pt x="10731" y="194310"/>
                </a:lnTo>
                <a:lnTo>
                  <a:pt x="8115" y="190500"/>
                </a:lnTo>
                <a:lnTo>
                  <a:pt x="10731" y="186690"/>
                </a:lnTo>
                <a:lnTo>
                  <a:pt x="18605" y="181610"/>
                </a:lnTo>
                <a:lnTo>
                  <a:pt x="13195" y="179070"/>
                </a:lnTo>
                <a:lnTo>
                  <a:pt x="18605" y="171450"/>
                </a:lnTo>
                <a:lnTo>
                  <a:pt x="25730" y="177800"/>
                </a:lnTo>
                <a:lnTo>
                  <a:pt x="31635" y="179070"/>
                </a:lnTo>
                <a:lnTo>
                  <a:pt x="39471" y="176530"/>
                </a:lnTo>
                <a:lnTo>
                  <a:pt x="48120" y="171450"/>
                </a:lnTo>
                <a:lnTo>
                  <a:pt x="50279" y="170180"/>
                </a:lnTo>
                <a:lnTo>
                  <a:pt x="52438" y="168910"/>
                </a:lnTo>
                <a:lnTo>
                  <a:pt x="55143" y="175260"/>
                </a:lnTo>
                <a:lnTo>
                  <a:pt x="56515" y="184150"/>
                </a:lnTo>
                <a:lnTo>
                  <a:pt x="62826" y="179070"/>
                </a:lnTo>
                <a:lnTo>
                  <a:pt x="71843" y="182880"/>
                </a:lnTo>
                <a:lnTo>
                  <a:pt x="68668" y="179070"/>
                </a:lnTo>
                <a:lnTo>
                  <a:pt x="65506" y="175260"/>
                </a:lnTo>
                <a:lnTo>
                  <a:pt x="68783" y="173990"/>
                </a:lnTo>
                <a:lnTo>
                  <a:pt x="78600" y="170180"/>
                </a:lnTo>
                <a:lnTo>
                  <a:pt x="82207" y="177800"/>
                </a:lnTo>
                <a:lnTo>
                  <a:pt x="78028" y="183984"/>
                </a:lnTo>
                <a:lnTo>
                  <a:pt x="80848" y="181610"/>
                </a:lnTo>
                <a:lnTo>
                  <a:pt x="88519" y="176530"/>
                </a:lnTo>
                <a:lnTo>
                  <a:pt x="97243" y="173990"/>
                </a:lnTo>
                <a:lnTo>
                  <a:pt x="102501" y="172720"/>
                </a:lnTo>
                <a:lnTo>
                  <a:pt x="106400" y="176530"/>
                </a:lnTo>
                <a:lnTo>
                  <a:pt x="111061" y="185420"/>
                </a:lnTo>
                <a:lnTo>
                  <a:pt x="109728" y="191770"/>
                </a:lnTo>
                <a:lnTo>
                  <a:pt x="103555" y="183184"/>
                </a:lnTo>
                <a:lnTo>
                  <a:pt x="103809" y="183184"/>
                </a:lnTo>
                <a:lnTo>
                  <a:pt x="104597" y="182410"/>
                </a:lnTo>
                <a:lnTo>
                  <a:pt x="104597" y="180467"/>
                </a:lnTo>
                <a:lnTo>
                  <a:pt x="103809" y="179679"/>
                </a:lnTo>
                <a:lnTo>
                  <a:pt x="101879" y="179679"/>
                </a:lnTo>
                <a:lnTo>
                  <a:pt x="101079" y="180467"/>
                </a:lnTo>
                <a:lnTo>
                  <a:pt x="101079" y="180987"/>
                </a:lnTo>
                <a:lnTo>
                  <a:pt x="96977" y="179070"/>
                </a:lnTo>
                <a:lnTo>
                  <a:pt x="90690" y="181610"/>
                </a:lnTo>
                <a:lnTo>
                  <a:pt x="80848" y="190500"/>
                </a:lnTo>
                <a:lnTo>
                  <a:pt x="79908" y="195821"/>
                </a:lnTo>
                <a:lnTo>
                  <a:pt x="84023" y="193040"/>
                </a:lnTo>
                <a:lnTo>
                  <a:pt x="111988" y="193040"/>
                </a:lnTo>
                <a:lnTo>
                  <a:pt x="112585" y="191770"/>
                </a:lnTo>
                <a:lnTo>
                  <a:pt x="113779" y="189230"/>
                </a:lnTo>
                <a:lnTo>
                  <a:pt x="123240" y="186690"/>
                </a:lnTo>
                <a:lnTo>
                  <a:pt x="124828" y="185420"/>
                </a:lnTo>
                <a:lnTo>
                  <a:pt x="126403" y="184150"/>
                </a:lnTo>
                <a:lnTo>
                  <a:pt x="127698" y="185420"/>
                </a:lnTo>
                <a:lnTo>
                  <a:pt x="132321" y="186690"/>
                </a:lnTo>
                <a:lnTo>
                  <a:pt x="141439" y="186690"/>
                </a:lnTo>
                <a:lnTo>
                  <a:pt x="156184" y="182880"/>
                </a:lnTo>
                <a:lnTo>
                  <a:pt x="144894" y="175260"/>
                </a:lnTo>
                <a:lnTo>
                  <a:pt x="144005" y="171450"/>
                </a:lnTo>
                <a:lnTo>
                  <a:pt x="156184" y="160020"/>
                </a:lnTo>
                <a:lnTo>
                  <a:pt x="158445" y="157480"/>
                </a:lnTo>
                <a:lnTo>
                  <a:pt x="171297" y="157480"/>
                </a:lnTo>
                <a:lnTo>
                  <a:pt x="181267" y="156210"/>
                </a:lnTo>
                <a:lnTo>
                  <a:pt x="188201" y="154940"/>
                </a:lnTo>
                <a:lnTo>
                  <a:pt x="185407" y="153670"/>
                </a:lnTo>
                <a:lnTo>
                  <a:pt x="183413" y="152400"/>
                </a:lnTo>
                <a:lnTo>
                  <a:pt x="179412" y="149860"/>
                </a:lnTo>
                <a:lnTo>
                  <a:pt x="173748" y="142240"/>
                </a:lnTo>
                <a:lnTo>
                  <a:pt x="171958" y="132080"/>
                </a:lnTo>
                <a:lnTo>
                  <a:pt x="175069" y="133350"/>
                </a:lnTo>
                <a:lnTo>
                  <a:pt x="184264" y="133350"/>
                </a:lnTo>
                <a:lnTo>
                  <a:pt x="199377" y="132080"/>
                </a:lnTo>
                <a:lnTo>
                  <a:pt x="220230" y="127000"/>
                </a:lnTo>
                <a:lnTo>
                  <a:pt x="225844" y="125730"/>
                </a:lnTo>
                <a:lnTo>
                  <a:pt x="234657" y="123190"/>
                </a:lnTo>
                <a:lnTo>
                  <a:pt x="239077" y="121920"/>
                </a:lnTo>
                <a:lnTo>
                  <a:pt x="254482" y="120650"/>
                </a:lnTo>
                <a:lnTo>
                  <a:pt x="266687" y="123190"/>
                </a:lnTo>
                <a:lnTo>
                  <a:pt x="267131" y="120650"/>
                </a:lnTo>
                <a:lnTo>
                  <a:pt x="267576" y="118110"/>
                </a:lnTo>
                <a:lnTo>
                  <a:pt x="266687" y="116840"/>
                </a:lnTo>
                <a:lnTo>
                  <a:pt x="277063" y="118110"/>
                </a:lnTo>
                <a:lnTo>
                  <a:pt x="279311" y="133350"/>
                </a:lnTo>
                <a:lnTo>
                  <a:pt x="284276" y="127000"/>
                </a:lnTo>
                <a:lnTo>
                  <a:pt x="284276" y="121920"/>
                </a:lnTo>
                <a:lnTo>
                  <a:pt x="291045" y="127000"/>
                </a:lnTo>
                <a:lnTo>
                  <a:pt x="289674" y="133350"/>
                </a:lnTo>
                <a:lnTo>
                  <a:pt x="293763" y="125730"/>
                </a:lnTo>
                <a:lnTo>
                  <a:pt x="293763" y="121920"/>
                </a:lnTo>
                <a:lnTo>
                  <a:pt x="305943" y="132080"/>
                </a:lnTo>
                <a:lnTo>
                  <a:pt x="303225" y="140970"/>
                </a:lnTo>
                <a:lnTo>
                  <a:pt x="306832" y="140970"/>
                </a:lnTo>
                <a:lnTo>
                  <a:pt x="308203" y="135890"/>
                </a:lnTo>
                <a:lnTo>
                  <a:pt x="309994" y="143510"/>
                </a:lnTo>
                <a:lnTo>
                  <a:pt x="306832" y="147320"/>
                </a:lnTo>
                <a:lnTo>
                  <a:pt x="311353" y="149860"/>
                </a:lnTo>
                <a:lnTo>
                  <a:pt x="313143" y="147320"/>
                </a:lnTo>
                <a:lnTo>
                  <a:pt x="313270" y="148590"/>
                </a:lnTo>
                <a:lnTo>
                  <a:pt x="313347" y="151130"/>
                </a:lnTo>
                <a:lnTo>
                  <a:pt x="313143" y="156210"/>
                </a:lnTo>
                <a:lnTo>
                  <a:pt x="310857" y="165100"/>
                </a:lnTo>
                <a:lnTo>
                  <a:pt x="305015" y="172720"/>
                </a:lnTo>
                <a:lnTo>
                  <a:pt x="313359" y="171450"/>
                </a:lnTo>
                <a:lnTo>
                  <a:pt x="314794" y="170180"/>
                </a:lnTo>
                <a:lnTo>
                  <a:pt x="314210" y="171450"/>
                </a:lnTo>
                <a:lnTo>
                  <a:pt x="315125" y="177800"/>
                </a:lnTo>
                <a:lnTo>
                  <a:pt x="311353" y="180340"/>
                </a:lnTo>
                <a:lnTo>
                  <a:pt x="316750" y="181610"/>
                </a:lnTo>
                <a:lnTo>
                  <a:pt x="317665" y="180340"/>
                </a:lnTo>
                <a:lnTo>
                  <a:pt x="315849" y="189230"/>
                </a:lnTo>
                <a:lnTo>
                  <a:pt x="302780" y="195580"/>
                </a:lnTo>
                <a:lnTo>
                  <a:pt x="303225" y="199390"/>
                </a:lnTo>
                <a:lnTo>
                  <a:pt x="293306" y="198120"/>
                </a:lnTo>
                <a:lnTo>
                  <a:pt x="289775" y="201930"/>
                </a:lnTo>
                <a:lnTo>
                  <a:pt x="297662" y="201930"/>
                </a:lnTo>
                <a:lnTo>
                  <a:pt x="299618" y="200660"/>
                </a:lnTo>
                <a:lnTo>
                  <a:pt x="306832" y="207010"/>
                </a:lnTo>
                <a:lnTo>
                  <a:pt x="307467" y="200660"/>
                </a:lnTo>
                <a:lnTo>
                  <a:pt x="307594" y="199390"/>
                </a:lnTo>
                <a:lnTo>
                  <a:pt x="307733" y="198120"/>
                </a:lnTo>
                <a:lnTo>
                  <a:pt x="318135" y="190500"/>
                </a:lnTo>
                <a:lnTo>
                  <a:pt x="323342" y="185420"/>
                </a:lnTo>
                <a:lnTo>
                  <a:pt x="324612" y="180340"/>
                </a:lnTo>
                <a:lnTo>
                  <a:pt x="324916" y="179070"/>
                </a:lnTo>
                <a:lnTo>
                  <a:pt x="324675" y="173990"/>
                </a:lnTo>
                <a:lnTo>
                  <a:pt x="324434" y="168910"/>
                </a:lnTo>
                <a:lnTo>
                  <a:pt x="323977" y="173990"/>
                </a:lnTo>
                <a:lnTo>
                  <a:pt x="317665" y="173990"/>
                </a:lnTo>
                <a:lnTo>
                  <a:pt x="319341" y="170180"/>
                </a:lnTo>
                <a:lnTo>
                  <a:pt x="319900" y="168910"/>
                </a:lnTo>
                <a:lnTo>
                  <a:pt x="316750" y="163830"/>
                </a:lnTo>
                <a:lnTo>
                  <a:pt x="318782" y="158750"/>
                </a:lnTo>
                <a:lnTo>
                  <a:pt x="319506" y="153670"/>
                </a:lnTo>
                <a:lnTo>
                  <a:pt x="318960" y="147320"/>
                </a:lnTo>
                <a:lnTo>
                  <a:pt x="317703" y="140970"/>
                </a:lnTo>
                <a:lnTo>
                  <a:pt x="317195" y="138430"/>
                </a:lnTo>
                <a:lnTo>
                  <a:pt x="316750" y="140970"/>
                </a:lnTo>
                <a:lnTo>
                  <a:pt x="312254" y="140970"/>
                </a:lnTo>
                <a:lnTo>
                  <a:pt x="312496" y="135890"/>
                </a:lnTo>
                <a:lnTo>
                  <a:pt x="312623" y="133350"/>
                </a:lnTo>
                <a:lnTo>
                  <a:pt x="310057" y="127000"/>
                </a:lnTo>
                <a:lnTo>
                  <a:pt x="308013" y="121920"/>
                </a:lnTo>
                <a:lnTo>
                  <a:pt x="308381" y="124460"/>
                </a:lnTo>
                <a:lnTo>
                  <a:pt x="305485" y="127000"/>
                </a:lnTo>
                <a:lnTo>
                  <a:pt x="303669" y="119380"/>
                </a:lnTo>
                <a:lnTo>
                  <a:pt x="291045" y="113030"/>
                </a:lnTo>
                <a:lnTo>
                  <a:pt x="294195" y="115570"/>
                </a:lnTo>
                <a:lnTo>
                  <a:pt x="288785" y="119380"/>
                </a:lnTo>
                <a:lnTo>
                  <a:pt x="286524" y="115570"/>
                </a:lnTo>
                <a:lnTo>
                  <a:pt x="278866" y="111760"/>
                </a:lnTo>
                <a:lnTo>
                  <a:pt x="282016" y="115570"/>
                </a:lnTo>
                <a:lnTo>
                  <a:pt x="279755" y="121920"/>
                </a:lnTo>
                <a:lnTo>
                  <a:pt x="277964" y="116840"/>
                </a:lnTo>
                <a:lnTo>
                  <a:pt x="275704" y="110490"/>
                </a:lnTo>
                <a:lnTo>
                  <a:pt x="262636" y="110490"/>
                </a:lnTo>
                <a:lnTo>
                  <a:pt x="262191" y="118110"/>
                </a:lnTo>
                <a:lnTo>
                  <a:pt x="257771" y="114300"/>
                </a:lnTo>
                <a:lnTo>
                  <a:pt x="250609" y="114300"/>
                </a:lnTo>
                <a:lnTo>
                  <a:pt x="235597" y="116840"/>
                </a:lnTo>
                <a:lnTo>
                  <a:pt x="207606" y="123190"/>
                </a:lnTo>
                <a:lnTo>
                  <a:pt x="218579" y="119380"/>
                </a:lnTo>
                <a:lnTo>
                  <a:pt x="226034" y="115570"/>
                </a:lnTo>
                <a:lnTo>
                  <a:pt x="233413" y="114300"/>
                </a:lnTo>
                <a:lnTo>
                  <a:pt x="244132" y="111760"/>
                </a:lnTo>
                <a:lnTo>
                  <a:pt x="236372" y="111760"/>
                </a:lnTo>
                <a:lnTo>
                  <a:pt x="225920" y="114300"/>
                </a:lnTo>
                <a:lnTo>
                  <a:pt x="218414" y="116840"/>
                </a:lnTo>
                <a:lnTo>
                  <a:pt x="214426" y="119380"/>
                </a:lnTo>
                <a:lnTo>
                  <a:pt x="210134" y="120650"/>
                </a:lnTo>
                <a:lnTo>
                  <a:pt x="202882" y="121920"/>
                </a:lnTo>
                <a:lnTo>
                  <a:pt x="190004" y="123190"/>
                </a:lnTo>
                <a:lnTo>
                  <a:pt x="199923" y="124460"/>
                </a:lnTo>
                <a:lnTo>
                  <a:pt x="204444" y="125730"/>
                </a:lnTo>
                <a:lnTo>
                  <a:pt x="177558" y="132080"/>
                </a:lnTo>
                <a:lnTo>
                  <a:pt x="165836" y="131216"/>
                </a:lnTo>
                <a:lnTo>
                  <a:pt x="163703" y="134620"/>
                </a:lnTo>
                <a:lnTo>
                  <a:pt x="163855" y="138430"/>
                </a:lnTo>
                <a:lnTo>
                  <a:pt x="167373" y="143510"/>
                </a:lnTo>
                <a:lnTo>
                  <a:pt x="175120" y="152400"/>
                </a:lnTo>
                <a:lnTo>
                  <a:pt x="154863" y="148590"/>
                </a:lnTo>
                <a:lnTo>
                  <a:pt x="148082" y="146354"/>
                </a:lnTo>
                <a:lnTo>
                  <a:pt x="155727" y="149860"/>
                </a:lnTo>
                <a:lnTo>
                  <a:pt x="154152" y="154940"/>
                </a:lnTo>
                <a:lnTo>
                  <a:pt x="151612" y="157480"/>
                </a:lnTo>
                <a:lnTo>
                  <a:pt x="146278" y="161290"/>
                </a:lnTo>
                <a:lnTo>
                  <a:pt x="136334" y="167640"/>
                </a:lnTo>
                <a:lnTo>
                  <a:pt x="136791" y="172720"/>
                </a:lnTo>
                <a:lnTo>
                  <a:pt x="145821" y="181610"/>
                </a:lnTo>
                <a:lnTo>
                  <a:pt x="137515" y="184150"/>
                </a:lnTo>
                <a:lnTo>
                  <a:pt x="131889" y="184150"/>
                </a:lnTo>
                <a:lnTo>
                  <a:pt x="126339" y="179070"/>
                </a:lnTo>
                <a:lnTo>
                  <a:pt x="118300" y="167640"/>
                </a:lnTo>
                <a:lnTo>
                  <a:pt x="118745" y="172720"/>
                </a:lnTo>
                <a:lnTo>
                  <a:pt x="125958" y="180340"/>
                </a:lnTo>
                <a:lnTo>
                  <a:pt x="114693" y="185420"/>
                </a:lnTo>
                <a:lnTo>
                  <a:pt x="109423" y="176212"/>
                </a:lnTo>
                <a:lnTo>
                  <a:pt x="119189" y="180200"/>
                </a:lnTo>
                <a:lnTo>
                  <a:pt x="113322" y="175094"/>
                </a:lnTo>
                <a:lnTo>
                  <a:pt x="117449" y="176466"/>
                </a:lnTo>
                <a:lnTo>
                  <a:pt x="110617" y="164414"/>
                </a:lnTo>
                <a:lnTo>
                  <a:pt x="109880" y="172097"/>
                </a:lnTo>
                <a:lnTo>
                  <a:pt x="108826" y="171170"/>
                </a:lnTo>
                <a:lnTo>
                  <a:pt x="109258" y="175920"/>
                </a:lnTo>
                <a:lnTo>
                  <a:pt x="108165" y="173990"/>
                </a:lnTo>
                <a:lnTo>
                  <a:pt x="106895" y="172720"/>
                </a:lnTo>
                <a:lnTo>
                  <a:pt x="103073" y="168910"/>
                </a:lnTo>
                <a:lnTo>
                  <a:pt x="96786" y="170180"/>
                </a:lnTo>
                <a:lnTo>
                  <a:pt x="86702" y="173990"/>
                </a:lnTo>
                <a:lnTo>
                  <a:pt x="86702" y="170180"/>
                </a:lnTo>
                <a:lnTo>
                  <a:pt x="86702" y="168910"/>
                </a:lnTo>
                <a:lnTo>
                  <a:pt x="83337" y="165100"/>
                </a:lnTo>
                <a:lnTo>
                  <a:pt x="82207" y="163830"/>
                </a:lnTo>
                <a:lnTo>
                  <a:pt x="81318" y="165100"/>
                </a:lnTo>
                <a:lnTo>
                  <a:pt x="84023" y="157480"/>
                </a:lnTo>
                <a:lnTo>
                  <a:pt x="85750" y="151130"/>
                </a:lnTo>
                <a:lnTo>
                  <a:pt x="87833" y="147320"/>
                </a:lnTo>
                <a:lnTo>
                  <a:pt x="98437" y="129540"/>
                </a:lnTo>
                <a:lnTo>
                  <a:pt x="107175" y="135890"/>
                </a:lnTo>
                <a:lnTo>
                  <a:pt x="112483" y="138430"/>
                </a:lnTo>
                <a:lnTo>
                  <a:pt x="116522" y="137160"/>
                </a:lnTo>
                <a:lnTo>
                  <a:pt x="120218" y="133350"/>
                </a:lnTo>
                <a:lnTo>
                  <a:pt x="121450" y="132080"/>
                </a:lnTo>
                <a:lnTo>
                  <a:pt x="110629" y="133350"/>
                </a:lnTo>
                <a:lnTo>
                  <a:pt x="110350" y="129540"/>
                </a:lnTo>
                <a:lnTo>
                  <a:pt x="109728" y="120650"/>
                </a:lnTo>
                <a:lnTo>
                  <a:pt x="107911" y="115570"/>
                </a:lnTo>
                <a:lnTo>
                  <a:pt x="103860" y="115570"/>
                </a:lnTo>
                <a:lnTo>
                  <a:pt x="106553" y="99060"/>
                </a:lnTo>
                <a:lnTo>
                  <a:pt x="106743" y="90170"/>
                </a:lnTo>
                <a:lnTo>
                  <a:pt x="103797" y="83820"/>
                </a:lnTo>
                <a:lnTo>
                  <a:pt x="97091" y="78740"/>
                </a:lnTo>
                <a:lnTo>
                  <a:pt x="107010" y="85090"/>
                </a:lnTo>
                <a:lnTo>
                  <a:pt x="114223" y="95250"/>
                </a:lnTo>
                <a:lnTo>
                  <a:pt x="125437" y="107950"/>
                </a:lnTo>
                <a:lnTo>
                  <a:pt x="134581" y="115570"/>
                </a:lnTo>
                <a:lnTo>
                  <a:pt x="146507" y="121920"/>
                </a:lnTo>
                <a:lnTo>
                  <a:pt x="144564" y="120650"/>
                </a:lnTo>
                <a:lnTo>
                  <a:pt x="123240" y="97790"/>
                </a:lnTo>
                <a:lnTo>
                  <a:pt x="136791" y="106680"/>
                </a:lnTo>
                <a:lnTo>
                  <a:pt x="144449" y="106680"/>
                </a:lnTo>
                <a:lnTo>
                  <a:pt x="133464" y="101600"/>
                </a:lnTo>
                <a:lnTo>
                  <a:pt x="125958" y="97790"/>
                </a:lnTo>
                <a:lnTo>
                  <a:pt x="118440" y="92710"/>
                </a:lnTo>
                <a:lnTo>
                  <a:pt x="107467" y="82550"/>
                </a:lnTo>
                <a:lnTo>
                  <a:pt x="121894" y="91440"/>
                </a:lnTo>
                <a:lnTo>
                  <a:pt x="123685" y="91440"/>
                </a:lnTo>
                <a:lnTo>
                  <a:pt x="113296" y="82550"/>
                </a:lnTo>
                <a:lnTo>
                  <a:pt x="108839" y="78740"/>
                </a:lnTo>
                <a:lnTo>
                  <a:pt x="116484" y="83820"/>
                </a:lnTo>
                <a:lnTo>
                  <a:pt x="125514" y="82550"/>
                </a:lnTo>
                <a:lnTo>
                  <a:pt x="137693" y="82550"/>
                </a:lnTo>
                <a:lnTo>
                  <a:pt x="143548" y="87630"/>
                </a:lnTo>
                <a:lnTo>
                  <a:pt x="159778" y="87630"/>
                </a:lnTo>
                <a:lnTo>
                  <a:pt x="156184" y="92710"/>
                </a:lnTo>
                <a:lnTo>
                  <a:pt x="143548" y="92710"/>
                </a:lnTo>
                <a:lnTo>
                  <a:pt x="147942" y="100330"/>
                </a:lnTo>
                <a:lnTo>
                  <a:pt x="153352" y="104140"/>
                </a:lnTo>
                <a:lnTo>
                  <a:pt x="163334" y="105410"/>
                </a:lnTo>
                <a:lnTo>
                  <a:pt x="181432" y="106680"/>
                </a:lnTo>
                <a:lnTo>
                  <a:pt x="178269" y="114300"/>
                </a:lnTo>
                <a:lnTo>
                  <a:pt x="190004" y="113030"/>
                </a:lnTo>
                <a:lnTo>
                  <a:pt x="199593" y="111760"/>
                </a:lnTo>
                <a:lnTo>
                  <a:pt x="204050" y="109220"/>
                </a:lnTo>
                <a:lnTo>
                  <a:pt x="204533" y="102870"/>
                </a:lnTo>
                <a:lnTo>
                  <a:pt x="202184" y="93980"/>
                </a:lnTo>
                <a:lnTo>
                  <a:pt x="209397" y="93980"/>
                </a:lnTo>
                <a:lnTo>
                  <a:pt x="208495" y="88900"/>
                </a:lnTo>
                <a:lnTo>
                  <a:pt x="205409" y="78740"/>
                </a:lnTo>
                <a:lnTo>
                  <a:pt x="204431" y="77470"/>
                </a:lnTo>
                <a:lnTo>
                  <a:pt x="202463" y="74930"/>
                </a:lnTo>
                <a:lnTo>
                  <a:pt x="197904" y="74930"/>
                </a:lnTo>
                <a:lnTo>
                  <a:pt x="190004" y="78740"/>
                </a:lnTo>
                <a:lnTo>
                  <a:pt x="192265" y="68580"/>
                </a:lnTo>
                <a:lnTo>
                  <a:pt x="196761" y="66040"/>
                </a:lnTo>
                <a:lnTo>
                  <a:pt x="203657" y="62230"/>
                </a:lnTo>
                <a:lnTo>
                  <a:pt x="207924" y="62230"/>
                </a:lnTo>
                <a:lnTo>
                  <a:pt x="211353" y="64770"/>
                </a:lnTo>
                <a:lnTo>
                  <a:pt x="215709" y="73660"/>
                </a:lnTo>
                <a:lnTo>
                  <a:pt x="216027" y="63500"/>
                </a:lnTo>
                <a:lnTo>
                  <a:pt x="215734" y="62230"/>
                </a:lnTo>
                <a:lnTo>
                  <a:pt x="214871" y="58420"/>
                </a:lnTo>
                <a:lnTo>
                  <a:pt x="211086" y="53340"/>
                </a:lnTo>
                <a:lnTo>
                  <a:pt x="203530" y="45720"/>
                </a:lnTo>
                <a:lnTo>
                  <a:pt x="214807" y="43180"/>
                </a:lnTo>
                <a:lnTo>
                  <a:pt x="219786" y="52070"/>
                </a:lnTo>
                <a:lnTo>
                  <a:pt x="217538" y="44450"/>
                </a:lnTo>
                <a:lnTo>
                  <a:pt x="217093" y="43180"/>
                </a:lnTo>
                <a:lnTo>
                  <a:pt x="216649" y="41910"/>
                </a:lnTo>
                <a:lnTo>
                  <a:pt x="215328" y="38100"/>
                </a:lnTo>
                <a:lnTo>
                  <a:pt x="211848" y="34290"/>
                </a:lnTo>
                <a:lnTo>
                  <a:pt x="208826" y="31750"/>
                </a:lnTo>
                <a:lnTo>
                  <a:pt x="205790" y="29210"/>
                </a:lnTo>
                <a:lnTo>
                  <a:pt x="208495" y="27940"/>
                </a:lnTo>
                <a:lnTo>
                  <a:pt x="214363" y="26670"/>
                </a:lnTo>
                <a:lnTo>
                  <a:pt x="208940" y="24130"/>
                </a:lnTo>
                <a:lnTo>
                  <a:pt x="199034" y="29210"/>
                </a:lnTo>
                <a:lnTo>
                  <a:pt x="197218" y="26670"/>
                </a:lnTo>
                <a:lnTo>
                  <a:pt x="192709" y="25400"/>
                </a:lnTo>
                <a:lnTo>
                  <a:pt x="189115" y="29210"/>
                </a:lnTo>
                <a:lnTo>
                  <a:pt x="186855" y="26670"/>
                </a:lnTo>
                <a:lnTo>
                  <a:pt x="186855" y="34290"/>
                </a:lnTo>
                <a:lnTo>
                  <a:pt x="172847" y="30480"/>
                </a:lnTo>
                <a:lnTo>
                  <a:pt x="175704" y="26670"/>
                </a:lnTo>
                <a:lnTo>
                  <a:pt x="178549" y="22860"/>
                </a:lnTo>
                <a:lnTo>
                  <a:pt x="182892" y="19050"/>
                </a:lnTo>
                <a:lnTo>
                  <a:pt x="188087" y="16510"/>
                </a:lnTo>
                <a:lnTo>
                  <a:pt x="196316" y="16510"/>
                </a:lnTo>
                <a:lnTo>
                  <a:pt x="195872" y="15240"/>
                </a:lnTo>
                <a:lnTo>
                  <a:pt x="199923" y="13970"/>
                </a:lnTo>
                <a:lnTo>
                  <a:pt x="200367" y="7620"/>
                </a:lnTo>
                <a:lnTo>
                  <a:pt x="209689" y="10160"/>
                </a:lnTo>
                <a:lnTo>
                  <a:pt x="242214" y="55880"/>
                </a:lnTo>
                <a:lnTo>
                  <a:pt x="246049" y="72390"/>
                </a:lnTo>
                <a:lnTo>
                  <a:pt x="238556" y="85090"/>
                </a:lnTo>
                <a:lnTo>
                  <a:pt x="218859" y="101600"/>
                </a:lnTo>
                <a:lnTo>
                  <a:pt x="242303" y="86360"/>
                </a:lnTo>
                <a:lnTo>
                  <a:pt x="257543" y="80010"/>
                </a:lnTo>
                <a:lnTo>
                  <a:pt x="271259" y="81280"/>
                </a:lnTo>
                <a:lnTo>
                  <a:pt x="290144" y="88900"/>
                </a:lnTo>
                <a:lnTo>
                  <a:pt x="323735" y="101041"/>
                </a:lnTo>
                <a:lnTo>
                  <a:pt x="318109" y="96520"/>
                </a:lnTo>
                <a:lnTo>
                  <a:pt x="319913" y="93980"/>
                </a:lnTo>
                <a:lnTo>
                  <a:pt x="324434" y="87630"/>
                </a:lnTo>
                <a:lnTo>
                  <a:pt x="334797" y="87630"/>
                </a:lnTo>
                <a:close/>
              </a:path>
              <a:path w="351789" h="248920">
                <a:moveTo>
                  <a:pt x="339102" y="215138"/>
                </a:moveTo>
                <a:lnTo>
                  <a:pt x="338416" y="217170"/>
                </a:lnTo>
                <a:lnTo>
                  <a:pt x="318795" y="237490"/>
                </a:lnTo>
                <a:lnTo>
                  <a:pt x="308648" y="243840"/>
                </a:lnTo>
                <a:lnTo>
                  <a:pt x="283337" y="246380"/>
                </a:lnTo>
                <a:lnTo>
                  <a:pt x="306920" y="246380"/>
                </a:lnTo>
                <a:lnTo>
                  <a:pt x="327469" y="240030"/>
                </a:lnTo>
                <a:lnTo>
                  <a:pt x="337693" y="222250"/>
                </a:lnTo>
                <a:lnTo>
                  <a:pt x="339102" y="215138"/>
                </a:lnTo>
                <a:close/>
              </a:path>
              <a:path w="351789" h="248920">
                <a:moveTo>
                  <a:pt x="347040" y="168478"/>
                </a:moveTo>
                <a:lnTo>
                  <a:pt x="343839" y="156006"/>
                </a:lnTo>
                <a:lnTo>
                  <a:pt x="332994" y="137795"/>
                </a:lnTo>
                <a:lnTo>
                  <a:pt x="341566" y="159562"/>
                </a:lnTo>
                <a:lnTo>
                  <a:pt x="343992" y="173215"/>
                </a:lnTo>
                <a:lnTo>
                  <a:pt x="340220" y="183642"/>
                </a:lnTo>
                <a:lnTo>
                  <a:pt x="342188" y="180936"/>
                </a:lnTo>
                <a:lnTo>
                  <a:pt x="347040" y="168478"/>
                </a:lnTo>
                <a:close/>
              </a:path>
              <a:path w="351789" h="248920">
                <a:moveTo>
                  <a:pt x="350977" y="142240"/>
                </a:moveTo>
                <a:lnTo>
                  <a:pt x="347370" y="118110"/>
                </a:lnTo>
                <a:lnTo>
                  <a:pt x="328803" y="102870"/>
                </a:lnTo>
                <a:lnTo>
                  <a:pt x="323735" y="101041"/>
                </a:lnTo>
                <a:lnTo>
                  <a:pt x="327596" y="104140"/>
                </a:lnTo>
                <a:lnTo>
                  <a:pt x="334848" y="111760"/>
                </a:lnTo>
                <a:lnTo>
                  <a:pt x="339483" y="119380"/>
                </a:lnTo>
                <a:lnTo>
                  <a:pt x="341109" y="121920"/>
                </a:lnTo>
                <a:lnTo>
                  <a:pt x="348208" y="161861"/>
                </a:lnTo>
                <a:lnTo>
                  <a:pt x="350977" y="142240"/>
                </a:lnTo>
                <a:close/>
              </a:path>
              <a:path w="351789" h="248920">
                <a:moveTo>
                  <a:pt x="351269" y="179070"/>
                </a:moveTo>
                <a:lnTo>
                  <a:pt x="348208" y="161861"/>
                </a:lnTo>
                <a:lnTo>
                  <a:pt x="344716" y="186690"/>
                </a:lnTo>
                <a:lnTo>
                  <a:pt x="339102" y="215138"/>
                </a:lnTo>
                <a:lnTo>
                  <a:pt x="351269" y="179070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5804732" y="10595053"/>
            <a:ext cx="38735" cy="57785"/>
          </a:xfrm>
          <a:custGeom>
            <a:avLst/>
            <a:gdLst/>
            <a:ahLst/>
            <a:cxnLst/>
            <a:rect l="l" t="t" r="r" b="b"/>
            <a:pathLst>
              <a:path w="38735" h="57784">
                <a:moveTo>
                  <a:pt x="471" y="13978"/>
                </a:moveTo>
                <a:lnTo>
                  <a:pt x="8575" y="0"/>
                </a:lnTo>
                <a:lnTo>
                  <a:pt x="13999" y="3162"/>
                </a:lnTo>
                <a:lnTo>
                  <a:pt x="22124" y="2251"/>
                </a:lnTo>
                <a:lnTo>
                  <a:pt x="28889" y="9926"/>
                </a:lnTo>
                <a:lnTo>
                  <a:pt x="16539" y="9449"/>
                </a:lnTo>
                <a:lnTo>
                  <a:pt x="11294" y="11216"/>
                </a:lnTo>
                <a:lnTo>
                  <a:pt x="12136" y="16961"/>
                </a:lnTo>
                <a:lnTo>
                  <a:pt x="18051" y="28417"/>
                </a:lnTo>
                <a:lnTo>
                  <a:pt x="25984" y="25021"/>
                </a:lnTo>
                <a:lnTo>
                  <a:pt x="30743" y="24922"/>
                </a:lnTo>
                <a:lnTo>
                  <a:pt x="34232" y="29049"/>
                </a:lnTo>
                <a:lnTo>
                  <a:pt x="38354" y="38333"/>
                </a:lnTo>
                <a:lnTo>
                  <a:pt x="32491" y="33381"/>
                </a:lnTo>
                <a:lnTo>
                  <a:pt x="25726" y="34281"/>
                </a:lnTo>
                <a:lnTo>
                  <a:pt x="30679" y="45558"/>
                </a:lnTo>
                <a:lnTo>
                  <a:pt x="27517" y="50972"/>
                </a:lnTo>
                <a:lnTo>
                  <a:pt x="20303" y="50972"/>
                </a:lnTo>
                <a:lnTo>
                  <a:pt x="19863" y="47810"/>
                </a:lnTo>
                <a:lnTo>
                  <a:pt x="15811" y="56385"/>
                </a:lnTo>
                <a:lnTo>
                  <a:pt x="11737" y="57286"/>
                </a:lnTo>
                <a:lnTo>
                  <a:pt x="6899" y="56406"/>
                </a:lnTo>
                <a:lnTo>
                  <a:pt x="5193" y="53622"/>
                </a:lnTo>
                <a:lnTo>
                  <a:pt x="6534" y="46694"/>
                </a:lnTo>
                <a:lnTo>
                  <a:pt x="10837" y="33381"/>
                </a:lnTo>
                <a:lnTo>
                  <a:pt x="2261" y="28868"/>
                </a:lnTo>
                <a:lnTo>
                  <a:pt x="8575" y="13078"/>
                </a:lnTo>
                <a:lnTo>
                  <a:pt x="0" y="15339"/>
                </a:lnTo>
                <a:lnTo>
                  <a:pt x="471" y="13978"/>
                </a:lnTo>
                <a:close/>
              </a:path>
            </a:pathLst>
          </a:custGeom>
          <a:ln w="3175">
            <a:solidFill>
              <a:srgbClr val="F9FA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5813306" y="10598209"/>
            <a:ext cx="15875" cy="50165"/>
          </a:xfrm>
          <a:custGeom>
            <a:avLst/>
            <a:gdLst/>
            <a:ahLst/>
            <a:cxnLst/>
            <a:rect l="l" t="t" r="r" b="b"/>
            <a:pathLst>
              <a:path w="15875" h="50165">
                <a:moveTo>
                  <a:pt x="11287" y="45558"/>
                </a:moveTo>
                <a:lnTo>
                  <a:pt x="15790" y="41045"/>
                </a:lnTo>
                <a:lnTo>
                  <a:pt x="14889" y="38794"/>
                </a:lnTo>
              </a:path>
              <a:path w="15875" h="50165">
                <a:moveTo>
                  <a:pt x="8125" y="45108"/>
                </a:moveTo>
                <a:lnTo>
                  <a:pt x="10387" y="36983"/>
                </a:lnTo>
                <a:lnTo>
                  <a:pt x="9476" y="34281"/>
                </a:lnTo>
              </a:path>
              <a:path w="15875" h="50165">
                <a:moveTo>
                  <a:pt x="3162" y="49611"/>
                </a:moveTo>
                <a:lnTo>
                  <a:pt x="3612" y="34731"/>
                </a:lnTo>
                <a:lnTo>
                  <a:pt x="6764" y="32480"/>
                </a:lnTo>
              </a:path>
              <a:path w="15875" h="50165">
                <a:moveTo>
                  <a:pt x="9476" y="25266"/>
                </a:moveTo>
                <a:lnTo>
                  <a:pt x="4523" y="25706"/>
                </a:lnTo>
                <a:lnTo>
                  <a:pt x="2711" y="30679"/>
                </a:lnTo>
              </a:path>
              <a:path w="15875" h="50165">
                <a:moveTo>
                  <a:pt x="4973" y="0"/>
                </a:moveTo>
                <a:lnTo>
                  <a:pt x="900" y="1350"/>
                </a:lnTo>
                <a:lnTo>
                  <a:pt x="0" y="10376"/>
                </a:lnTo>
              </a:path>
            </a:pathLst>
          </a:custGeom>
          <a:ln w="3175">
            <a:solidFill>
              <a:srgbClr val="F9FA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5330672" y="10483640"/>
            <a:ext cx="490855" cy="142875"/>
          </a:xfrm>
          <a:custGeom>
            <a:avLst/>
            <a:gdLst/>
            <a:ahLst/>
            <a:cxnLst/>
            <a:rect l="l" t="t" r="r" b="b"/>
            <a:pathLst>
              <a:path w="490854" h="142875">
                <a:moveTo>
                  <a:pt x="22098" y="130365"/>
                </a:moveTo>
                <a:lnTo>
                  <a:pt x="17843" y="125399"/>
                </a:lnTo>
                <a:lnTo>
                  <a:pt x="16687" y="124040"/>
                </a:lnTo>
                <a:lnTo>
                  <a:pt x="8559" y="128104"/>
                </a:lnTo>
                <a:lnTo>
                  <a:pt x="0" y="126758"/>
                </a:lnTo>
                <a:lnTo>
                  <a:pt x="2692" y="137579"/>
                </a:lnTo>
                <a:lnTo>
                  <a:pt x="1803" y="133527"/>
                </a:lnTo>
                <a:lnTo>
                  <a:pt x="14439" y="142532"/>
                </a:lnTo>
                <a:lnTo>
                  <a:pt x="4508" y="133972"/>
                </a:lnTo>
                <a:lnTo>
                  <a:pt x="5410" y="133972"/>
                </a:lnTo>
                <a:lnTo>
                  <a:pt x="5981" y="133527"/>
                </a:lnTo>
                <a:lnTo>
                  <a:pt x="9474" y="130810"/>
                </a:lnTo>
                <a:lnTo>
                  <a:pt x="9474" y="129908"/>
                </a:lnTo>
                <a:lnTo>
                  <a:pt x="12534" y="128104"/>
                </a:lnTo>
                <a:lnTo>
                  <a:pt x="17132" y="125399"/>
                </a:lnTo>
                <a:lnTo>
                  <a:pt x="22098" y="130365"/>
                </a:lnTo>
                <a:close/>
              </a:path>
              <a:path w="490854" h="142875">
                <a:moveTo>
                  <a:pt x="437692" y="48069"/>
                </a:moveTo>
                <a:lnTo>
                  <a:pt x="435330" y="51650"/>
                </a:lnTo>
                <a:lnTo>
                  <a:pt x="434378" y="60375"/>
                </a:lnTo>
                <a:lnTo>
                  <a:pt x="436511" y="50292"/>
                </a:lnTo>
                <a:lnTo>
                  <a:pt x="437692" y="48069"/>
                </a:lnTo>
                <a:close/>
              </a:path>
              <a:path w="490854" h="142875">
                <a:moveTo>
                  <a:pt x="438772" y="91198"/>
                </a:moveTo>
                <a:lnTo>
                  <a:pt x="437032" y="86398"/>
                </a:lnTo>
                <a:lnTo>
                  <a:pt x="436206" y="74536"/>
                </a:lnTo>
                <a:lnTo>
                  <a:pt x="436105" y="73520"/>
                </a:lnTo>
                <a:lnTo>
                  <a:pt x="434378" y="60375"/>
                </a:lnTo>
                <a:lnTo>
                  <a:pt x="433019" y="66840"/>
                </a:lnTo>
                <a:lnTo>
                  <a:pt x="436626" y="87960"/>
                </a:lnTo>
                <a:lnTo>
                  <a:pt x="438238" y="90474"/>
                </a:lnTo>
                <a:lnTo>
                  <a:pt x="438772" y="91198"/>
                </a:lnTo>
                <a:close/>
              </a:path>
              <a:path w="490854" h="142875">
                <a:moveTo>
                  <a:pt x="441680" y="72923"/>
                </a:moveTo>
                <a:lnTo>
                  <a:pt x="440829" y="72059"/>
                </a:lnTo>
                <a:lnTo>
                  <a:pt x="438721" y="72059"/>
                </a:lnTo>
                <a:lnTo>
                  <a:pt x="437870" y="72923"/>
                </a:lnTo>
                <a:lnTo>
                  <a:pt x="437870" y="73977"/>
                </a:lnTo>
                <a:lnTo>
                  <a:pt x="437870" y="75044"/>
                </a:lnTo>
                <a:lnTo>
                  <a:pt x="438721" y="75882"/>
                </a:lnTo>
                <a:lnTo>
                  <a:pt x="440829" y="75882"/>
                </a:lnTo>
                <a:lnTo>
                  <a:pt x="441680" y="75044"/>
                </a:lnTo>
                <a:lnTo>
                  <a:pt x="441680" y="72923"/>
                </a:lnTo>
                <a:close/>
              </a:path>
              <a:path w="490854" h="142875">
                <a:moveTo>
                  <a:pt x="442137" y="95783"/>
                </a:moveTo>
                <a:lnTo>
                  <a:pt x="438772" y="91198"/>
                </a:lnTo>
                <a:lnTo>
                  <a:pt x="439724" y="93827"/>
                </a:lnTo>
                <a:lnTo>
                  <a:pt x="442137" y="95783"/>
                </a:lnTo>
                <a:close/>
              </a:path>
              <a:path w="490854" h="142875">
                <a:moveTo>
                  <a:pt x="445770" y="84645"/>
                </a:moveTo>
                <a:lnTo>
                  <a:pt x="444881" y="83794"/>
                </a:lnTo>
                <a:lnTo>
                  <a:pt x="442785" y="83794"/>
                </a:lnTo>
                <a:lnTo>
                  <a:pt x="441921" y="84645"/>
                </a:lnTo>
                <a:lnTo>
                  <a:pt x="441921" y="85712"/>
                </a:lnTo>
                <a:lnTo>
                  <a:pt x="441921" y="86766"/>
                </a:lnTo>
                <a:lnTo>
                  <a:pt x="442785" y="87617"/>
                </a:lnTo>
                <a:lnTo>
                  <a:pt x="444881" y="87617"/>
                </a:lnTo>
                <a:lnTo>
                  <a:pt x="445770" y="86766"/>
                </a:lnTo>
                <a:lnTo>
                  <a:pt x="445770" y="84645"/>
                </a:lnTo>
                <a:close/>
              </a:path>
              <a:path w="490854" h="142875">
                <a:moveTo>
                  <a:pt x="454863" y="9105"/>
                </a:moveTo>
                <a:lnTo>
                  <a:pt x="445960" y="8064"/>
                </a:lnTo>
                <a:lnTo>
                  <a:pt x="444741" y="7493"/>
                </a:lnTo>
                <a:lnTo>
                  <a:pt x="444741" y="8572"/>
                </a:lnTo>
                <a:lnTo>
                  <a:pt x="442480" y="9029"/>
                </a:lnTo>
                <a:lnTo>
                  <a:pt x="438429" y="20751"/>
                </a:lnTo>
                <a:lnTo>
                  <a:pt x="436905" y="19405"/>
                </a:lnTo>
                <a:lnTo>
                  <a:pt x="435876" y="18503"/>
                </a:lnTo>
                <a:lnTo>
                  <a:pt x="430758" y="13982"/>
                </a:lnTo>
                <a:lnTo>
                  <a:pt x="428040" y="17145"/>
                </a:lnTo>
                <a:lnTo>
                  <a:pt x="422186" y="18503"/>
                </a:lnTo>
                <a:lnTo>
                  <a:pt x="423100" y="10820"/>
                </a:lnTo>
                <a:lnTo>
                  <a:pt x="433019" y="8128"/>
                </a:lnTo>
                <a:lnTo>
                  <a:pt x="434365" y="4064"/>
                </a:lnTo>
                <a:lnTo>
                  <a:pt x="438886" y="6769"/>
                </a:lnTo>
                <a:lnTo>
                  <a:pt x="444741" y="8572"/>
                </a:lnTo>
                <a:lnTo>
                  <a:pt x="444741" y="7493"/>
                </a:lnTo>
                <a:lnTo>
                  <a:pt x="437527" y="4064"/>
                </a:lnTo>
                <a:lnTo>
                  <a:pt x="428967" y="0"/>
                </a:lnTo>
                <a:lnTo>
                  <a:pt x="429856" y="4508"/>
                </a:lnTo>
                <a:lnTo>
                  <a:pt x="416344" y="8572"/>
                </a:lnTo>
                <a:lnTo>
                  <a:pt x="419036" y="23456"/>
                </a:lnTo>
                <a:lnTo>
                  <a:pt x="423100" y="22999"/>
                </a:lnTo>
                <a:lnTo>
                  <a:pt x="428510" y="19405"/>
                </a:lnTo>
                <a:lnTo>
                  <a:pt x="435737" y="25717"/>
                </a:lnTo>
                <a:lnTo>
                  <a:pt x="440220" y="25260"/>
                </a:lnTo>
                <a:lnTo>
                  <a:pt x="441147" y="32473"/>
                </a:lnTo>
                <a:lnTo>
                  <a:pt x="445198" y="35636"/>
                </a:lnTo>
                <a:lnTo>
                  <a:pt x="442201" y="39497"/>
                </a:lnTo>
                <a:lnTo>
                  <a:pt x="437692" y="48069"/>
                </a:lnTo>
                <a:lnTo>
                  <a:pt x="440423" y="43903"/>
                </a:lnTo>
                <a:lnTo>
                  <a:pt x="451065" y="33375"/>
                </a:lnTo>
                <a:lnTo>
                  <a:pt x="447459" y="31572"/>
                </a:lnTo>
                <a:lnTo>
                  <a:pt x="445198" y="28879"/>
                </a:lnTo>
                <a:lnTo>
                  <a:pt x="443865" y="25260"/>
                </a:lnTo>
                <a:lnTo>
                  <a:pt x="442188" y="20751"/>
                </a:lnTo>
                <a:lnTo>
                  <a:pt x="440690" y="16687"/>
                </a:lnTo>
                <a:lnTo>
                  <a:pt x="452399" y="12179"/>
                </a:lnTo>
                <a:lnTo>
                  <a:pt x="450164" y="21196"/>
                </a:lnTo>
                <a:lnTo>
                  <a:pt x="452831" y="12179"/>
                </a:lnTo>
                <a:lnTo>
                  <a:pt x="452983" y="11709"/>
                </a:lnTo>
                <a:lnTo>
                  <a:pt x="454863" y="9105"/>
                </a:lnTo>
                <a:close/>
              </a:path>
              <a:path w="490854" h="142875">
                <a:moveTo>
                  <a:pt x="458711" y="34721"/>
                </a:moveTo>
                <a:lnTo>
                  <a:pt x="453326" y="25260"/>
                </a:lnTo>
                <a:lnTo>
                  <a:pt x="452399" y="31572"/>
                </a:lnTo>
                <a:lnTo>
                  <a:pt x="458711" y="34721"/>
                </a:lnTo>
                <a:close/>
              </a:path>
              <a:path w="490854" h="142875">
                <a:moveTo>
                  <a:pt x="461657" y="9893"/>
                </a:moveTo>
                <a:lnTo>
                  <a:pt x="460298" y="8953"/>
                </a:lnTo>
                <a:lnTo>
                  <a:pt x="455790" y="7835"/>
                </a:lnTo>
                <a:lnTo>
                  <a:pt x="454863" y="9105"/>
                </a:lnTo>
                <a:lnTo>
                  <a:pt x="461657" y="9893"/>
                </a:lnTo>
                <a:close/>
              </a:path>
              <a:path w="490854" h="142875">
                <a:moveTo>
                  <a:pt x="475145" y="104940"/>
                </a:moveTo>
                <a:lnTo>
                  <a:pt x="471855" y="107111"/>
                </a:lnTo>
                <a:lnTo>
                  <a:pt x="470369" y="107721"/>
                </a:lnTo>
                <a:lnTo>
                  <a:pt x="472986" y="107530"/>
                </a:lnTo>
                <a:lnTo>
                  <a:pt x="475145" y="104940"/>
                </a:lnTo>
                <a:close/>
              </a:path>
              <a:path w="490854" h="142875">
                <a:moveTo>
                  <a:pt x="475310" y="18427"/>
                </a:moveTo>
                <a:lnTo>
                  <a:pt x="474980" y="18948"/>
                </a:lnTo>
                <a:lnTo>
                  <a:pt x="474980" y="20751"/>
                </a:lnTo>
                <a:lnTo>
                  <a:pt x="475310" y="18427"/>
                </a:lnTo>
                <a:close/>
              </a:path>
              <a:path w="490854" h="142875">
                <a:moveTo>
                  <a:pt x="475411" y="124040"/>
                </a:moveTo>
                <a:lnTo>
                  <a:pt x="464591" y="122694"/>
                </a:lnTo>
                <a:lnTo>
                  <a:pt x="469112" y="108254"/>
                </a:lnTo>
                <a:lnTo>
                  <a:pt x="469925" y="107911"/>
                </a:lnTo>
                <a:lnTo>
                  <a:pt x="470369" y="107721"/>
                </a:lnTo>
                <a:lnTo>
                  <a:pt x="467880" y="107911"/>
                </a:lnTo>
                <a:lnTo>
                  <a:pt x="459181" y="105549"/>
                </a:lnTo>
                <a:lnTo>
                  <a:pt x="446392" y="99225"/>
                </a:lnTo>
                <a:lnTo>
                  <a:pt x="442137" y="95783"/>
                </a:lnTo>
                <a:lnTo>
                  <a:pt x="442480" y="96253"/>
                </a:lnTo>
                <a:lnTo>
                  <a:pt x="448424" y="102616"/>
                </a:lnTo>
                <a:lnTo>
                  <a:pt x="455117" y="106908"/>
                </a:lnTo>
                <a:lnTo>
                  <a:pt x="455599" y="110134"/>
                </a:lnTo>
                <a:lnTo>
                  <a:pt x="458000" y="117221"/>
                </a:lnTo>
                <a:lnTo>
                  <a:pt x="463677" y="124218"/>
                </a:lnTo>
                <a:lnTo>
                  <a:pt x="474052" y="127203"/>
                </a:lnTo>
                <a:lnTo>
                  <a:pt x="475411" y="124040"/>
                </a:lnTo>
                <a:close/>
              </a:path>
              <a:path w="490854" h="142875">
                <a:moveTo>
                  <a:pt x="490308" y="9029"/>
                </a:moveTo>
                <a:lnTo>
                  <a:pt x="487603" y="9334"/>
                </a:lnTo>
                <a:lnTo>
                  <a:pt x="487603" y="15786"/>
                </a:lnTo>
                <a:lnTo>
                  <a:pt x="481723" y="26162"/>
                </a:lnTo>
                <a:lnTo>
                  <a:pt x="478713" y="26162"/>
                </a:lnTo>
                <a:lnTo>
                  <a:pt x="479463" y="30683"/>
                </a:lnTo>
                <a:lnTo>
                  <a:pt x="468185" y="25717"/>
                </a:lnTo>
                <a:lnTo>
                  <a:pt x="473608" y="14439"/>
                </a:lnTo>
                <a:lnTo>
                  <a:pt x="475881" y="14439"/>
                </a:lnTo>
                <a:lnTo>
                  <a:pt x="475310" y="18427"/>
                </a:lnTo>
                <a:lnTo>
                  <a:pt x="477837" y="14439"/>
                </a:lnTo>
                <a:lnTo>
                  <a:pt x="478129" y="13982"/>
                </a:lnTo>
                <a:lnTo>
                  <a:pt x="481291" y="13538"/>
                </a:lnTo>
                <a:lnTo>
                  <a:pt x="482180" y="15341"/>
                </a:lnTo>
                <a:lnTo>
                  <a:pt x="478574" y="23456"/>
                </a:lnTo>
                <a:lnTo>
                  <a:pt x="483082" y="20294"/>
                </a:lnTo>
                <a:lnTo>
                  <a:pt x="482663" y="13538"/>
                </a:lnTo>
                <a:lnTo>
                  <a:pt x="482625" y="13081"/>
                </a:lnTo>
                <a:lnTo>
                  <a:pt x="484886" y="13081"/>
                </a:lnTo>
                <a:lnTo>
                  <a:pt x="487603" y="15786"/>
                </a:lnTo>
                <a:lnTo>
                  <a:pt x="487603" y="9334"/>
                </a:lnTo>
                <a:lnTo>
                  <a:pt x="483196" y="9829"/>
                </a:lnTo>
                <a:lnTo>
                  <a:pt x="466229" y="10426"/>
                </a:lnTo>
                <a:lnTo>
                  <a:pt x="461657" y="9893"/>
                </a:lnTo>
                <a:lnTo>
                  <a:pt x="468185" y="14439"/>
                </a:lnTo>
                <a:lnTo>
                  <a:pt x="463232" y="16687"/>
                </a:lnTo>
                <a:lnTo>
                  <a:pt x="471347" y="32397"/>
                </a:lnTo>
                <a:lnTo>
                  <a:pt x="458736" y="34734"/>
                </a:lnTo>
                <a:lnTo>
                  <a:pt x="462343" y="36537"/>
                </a:lnTo>
                <a:lnTo>
                  <a:pt x="446887" y="46405"/>
                </a:lnTo>
                <a:lnTo>
                  <a:pt x="440131" y="54584"/>
                </a:lnTo>
                <a:lnTo>
                  <a:pt x="440651" y="65468"/>
                </a:lnTo>
                <a:lnTo>
                  <a:pt x="447001" y="83451"/>
                </a:lnTo>
                <a:lnTo>
                  <a:pt x="451929" y="94665"/>
                </a:lnTo>
                <a:lnTo>
                  <a:pt x="450430" y="94665"/>
                </a:lnTo>
                <a:lnTo>
                  <a:pt x="449643" y="95453"/>
                </a:lnTo>
                <a:lnTo>
                  <a:pt x="449643" y="97396"/>
                </a:lnTo>
                <a:lnTo>
                  <a:pt x="450430" y="98171"/>
                </a:lnTo>
                <a:lnTo>
                  <a:pt x="451396" y="98171"/>
                </a:lnTo>
                <a:lnTo>
                  <a:pt x="452361" y="98171"/>
                </a:lnTo>
                <a:lnTo>
                  <a:pt x="453161" y="97396"/>
                </a:lnTo>
                <a:lnTo>
                  <a:pt x="458609" y="103073"/>
                </a:lnTo>
                <a:lnTo>
                  <a:pt x="466661" y="101714"/>
                </a:lnTo>
                <a:lnTo>
                  <a:pt x="480174" y="94386"/>
                </a:lnTo>
                <a:lnTo>
                  <a:pt x="480364" y="94272"/>
                </a:lnTo>
                <a:lnTo>
                  <a:pt x="476491" y="103339"/>
                </a:lnTo>
                <a:lnTo>
                  <a:pt x="475145" y="104940"/>
                </a:lnTo>
                <a:lnTo>
                  <a:pt x="477901" y="103124"/>
                </a:lnTo>
                <a:lnTo>
                  <a:pt x="483933" y="95504"/>
                </a:lnTo>
                <a:lnTo>
                  <a:pt x="484212" y="94272"/>
                </a:lnTo>
                <a:lnTo>
                  <a:pt x="486676" y="83451"/>
                </a:lnTo>
                <a:lnTo>
                  <a:pt x="485838" y="80264"/>
                </a:lnTo>
                <a:lnTo>
                  <a:pt x="482625" y="74536"/>
                </a:lnTo>
                <a:lnTo>
                  <a:pt x="476046" y="72034"/>
                </a:lnTo>
                <a:lnTo>
                  <a:pt x="465061" y="78486"/>
                </a:lnTo>
                <a:lnTo>
                  <a:pt x="479463" y="82105"/>
                </a:lnTo>
                <a:lnTo>
                  <a:pt x="479031" y="88861"/>
                </a:lnTo>
                <a:lnTo>
                  <a:pt x="477685" y="90474"/>
                </a:lnTo>
                <a:lnTo>
                  <a:pt x="473722" y="93319"/>
                </a:lnTo>
                <a:lnTo>
                  <a:pt x="467233" y="94386"/>
                </a:lnTo>
                <a:lnTo>
                  <a:pt x="458279" y="90678"/>
                </a:lnTo>
                <a:lnTo>
                  <a:pt x="448348" y="83896"/>
                </a:lnTo>
                <a:lnTo>
                  <a:pt x="448348" y="74422"/>
                </a:lnTo>
                <a:lnTo>
                  <a:pt x="462343" y="73520"/>
                </a:lnTo>
                <a:lnTo>
                  <a:pt x="463372" y="71716"/>
                </a:lnTo>
                <a:lnTo>
                  <a:pt x="467741" y="64058"/>
                </a:lnTo>
                <a:lnTo>
                  <a:pt x="465975" y="62014"/>
                </a:lnTo>
                <a:lnTo>
                  <a:pt x="463689" y="58674"/>
                </a:lnTo>
                <a:lnTo>
                  <a:pt x="463689" y="65405"/>
                </a:lnTo>
                <a:lnTo>
                  <a:pt x="457822" y="71716"/>
                </a:lnTo>
                <a:lnTo>
                  <a:pt x="447459" y="69011"/>
                </a:lnTo>
                <a:lnTo>
                  <a:pt x="448183" y="61772"/>
                </a:lnTo>
                <a:lnTo>
                  <a:pt x="451091" y="54698"/>
                </a:lnTo>
                <a:lnTo>
                  <a:pt x="454202" y="49491"/>
                </a:lnTo>
                <a:lnTo>
                  <a:pt x="455561" y="47815"/>
                </a:lnTo>
                <a:lnTo>
                  <a:pt x="454228" y="53225"/>
                </a:lnTo>
                <a:lnTo>
                  <a:pt x="463689" y="65405"/>
                </a:lnTo>
                <a:lnTo>
                  <a:pt x="463689" y="58674"/>
                </a:lnTo>
                <a:lnTo>
                  <a:pt x="462445" y="56845"/>
                </a:lnTo>
                <a:lnTo>
                  <a:pt x="459879" y="50292"/>
                </a:lnTo>
                <a:lnTo>
                  <a:pt x="459803" y="49491"/>
                </a:lnTo>
                <a:lnTo>
                  <a:pt x="459981" y="47815"/>
                </a:lnTo>
                <a:lnTo>
                  <a:pt x="460527" y="42849"/>
                </a:lnTo>
                <a:lnTo>
                  <a:pt x="465061" y="37439"/>
                </a:lnTo>
                <a:lnTo>
                  <a:pt x="474052" y="38341"/>
                </a:lnTo>
                <a:lnTo>
                  <a:pt x="476084" y="37439"/>
                </a:lnTo>
                <a:lnTo>
                  <a:pt x="490118" y="13081"/>
                </a:lnTo>
                <a:lnTo>
                  <a:pt x="490245" y="10426"/>
                </a:lnTo>
                <a:lnTo>
                  <a:pt x="490308" y="9029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325711" y="10607683"/>
            <a:ext cx="28575" cy="50165"/>
          </a:xfrm>
          <a:custGeom>
            <a:avLst/>
            <a:gdLst/>
            <a:ahLst/>
            <a:cxnLst/>
            <a:rect l="l" t="t" r="r" b="b"/>
            <a:pathLst>
              <a:path w="28575" h="50165">
                <a:moveTo>
                  <a:pt x="27067" y="7664"/>
                </a:moveTo>
                <a:lnTo>
                  <a:pt x="28417" y="11266"/>
                </a:lnTo>
                <a:lnTo>
                  <a:pt x="23004" y="14439"/>
                </a:lnTo>
                <a:lnTo>
                  <a:pt x="27967" y="22543"/>
                </a:lnTo>
                <a:lnTo>
                  <a:pt x="23454" y="28417"/>
                </a:lnTo>
                <a:lnTo>
                  <a:pt x="27967" y="43297"/>
                </a:lnTo>
                <a:lnTo>
                  <a:pt x="19842" y="49611"/>
                </a:lnTo>
                <a:lnTo>
                  <a:pt x="18491" y="39684"/>
                </a:lnTo>
                <a:lnTo>
                  <a:pt x="14439" y="37433"/>
                </a:lnTo>
                <a:lnTo>
                  <a:pt x="7664" y="45558"/>
                </a:lnTo>
                <a:lnTo>
                  <a:pt x="6774" y="50061"/>
                </a:lnTo>
                <a:lnTo>
                  <a:pt x="4512" y="39684"/>
                </a:lnTo>
                <a:lnTo>
                  <a:pt x="0" y="46909"/>
                </a:lnTo>
                <a:lnTo>
                  <a:pt x="1226" y="33582"/>
                </a:lnTo>
                <a:lnTo>
                  <a:pt x="3609" y="27072"/>
                </a:lnTo>
                <a:lnTo>
                  <a:pt x="8926" y="25517"/>
                </a:lnTo>
                <a:lnTo>
                  <a:pt x="18952" y="27056"/>
                </a:lnTo>
                <a:lnTo>
                  <a:pt x="26690" y="28543"/>
                </a:lnTo>
                <a:lnTo>
                  <a:pt x="18041" y="28868"/>
                </a:lnTo>
                <a:lnTo>
                  <a:pt x="24815" y="19392"/>
                </a:lnTo>
                <a:lnTo>
                  <a:pt x="18952" y="17591"/>
                </a:lnTo>
                <a:lnTo>
                  <a:pt x="8125" y="9926"/>
                </a:lnTo>
                <a:lnTo>
                  <a:pt x="13989" y="4952"/>
                </a:lnTo>
                <a:lnTo>
                  <a:pt x="22554" y="0"/>
                </a:lnTo>
                <a:lnTo>
                  <a:pt x="27067" y="7664"/>
                </a:lnTo>
                <a:close/>
              </a:path>
            </a:pathLst>
          </a:custGeom>
          <a:ln w="3175">
            <a:solidFill>
              <a:srgbClr val="F9FA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5290743" y="10360043"/>
            <a:ext cx="217804" cy="287020"/>
          </a:xfrm>
          <a:custGeom>
            <a:avLst/>
            <a:gdLst/>
            <a:ahLst/>
            <a:cxnLst/>
            <a:rect l="l" t="t" r="r" b="b"/>
            <a:pathLst>
              <a:path w="217804" h="287020">
                <a:moveTo>
                  <a:pt x="11049" y="82550"/>
                </a:moveTo>
                <a:lnTo>
                  <a:pt x="5105" y="68364"/>
                </a:lnTo>
                <a:lnTo>
                  <a:pt x="2374" y="58648"/>
                </a:lnTo>
                <a:lnTo>
                  <a:pt x="2171" y="48933"/>
                </a:lnTo>
                <a:lnTo>
                  <a:pt x="3835" y="34734"/>
                </a:lnTo>
                <a:lnTo>
                  <a:pt x="406" y="52730"/>
                </a:lnTo>
                <a:lnTo>
                  <a:pt x="0" y="63715"/>
                </a:lnTo>
                <a:lnTo>
                  <a:pt x="3327" y="72161"/>
                </a:lnTo>
                <a:lnTo>
                  <a:pt x="11049" y="82550"/>
                </a:lnTo>
                <a:close/>
              </a:path>
              <a:path w="217804" h="287020">
                <a:moveTo>
                  <a:pt x="17373" y="98348"/>
                </a:moveTo>
                <a:lnTo>
                  <a:pt x="13309" y="93827"/>
                </a:lnTo>
                <a:lnTo>
                  <a:pt x="15570" y="102400"/>
                </a:lnTo>
                <a:lnTo>
                  <a:pt x="17373" y="98348"/>
                </a:lnTo>
                <a:close/>
              </a:path>
              <a:path w="217804" h="287020">
                <a:moveTo>
                  <a:pt x="28194" y="107365"/>
                </a:moveTo>
                <a:lnTo>
                  <a:pt x="22326" y="101942"/>
                </a:lnTo>
                <a:lnTo>
                  <a:pt x="24587" y="108267"/>
                </a:lnTo>
                <a:lnTo>
                  <a:pt x="28194" y="107365"/>
                </a:lnTo>
                <a:close/>
              </a:path>
              <a:path w="217804" h="287020">
                <a:moveTo>
                  <a:pt x="40373" y="115925"/>
                </a:moveTo>
                <a:lnTo>
                  <a:pt x="32702" y="110515"/>
                </a:lnTo>
                <a:lnTo>
                  <a:pt x="35864" y="116827"/>
                </a:lnTo>
                <a:lnTo>
                  <a:pt x="40373" y="115925"/>
                </a:lnTo>
                <a:close/>
              </a:path>
              <a:path w="217804" h="287020">
                <a:moveTo>
                  <a:pt x="54813" y="274713"/>
                </a:moveTo>
                <a:lnTo>
                  <a:pt x="53200" y="274256"/>
                </a:lnTo>
                <a:lnTo>
                  <a:pt x="43535" y="271551"/>
                </a:lnTo>
                <a:lnTo>
                  <a:pt x="39471" y="282371"/>
                </a:lnTo>
                <a:lnTo>
                  <a:pt x="44437" y="281470"/>
                </a:lnTo>
                <a:lnTo>
                  <a:pt x="49847" y="286435"/>
                </a:lnTo>
                <a:lnTo>
                  <a:pt x="44881" y="281470"/>
                </a:lnTo>
                <a:lnTo>
                  <a:pt x="43078" y="279666"/>
                </a:lnTo>
                <a:lnTo>
                  <a:pt x="48945" y="274256"/>
                </a:lnTo>
                <a:lnTo>
                  <a:pt x="53454" y="276504"/>
                </a:lnTo>
                <a:lnTo>
                  <a:pt x="54813" y="274713"/>
                </a:lnTo>
                <a:close/>
              </a:path>
              <a:path w="217804" h="287020">
                <a:moveTo>
                  <a:pt x="57518" y="258470"/>
                </a:moveTo>
                <a:lnTo>
                  <a:pt x="51206" y="255765"/>
                </a:lnTo>
                <a:lnTo>
                  <a:pt x="48945" y="258470"/>
                </a:lnTo>
                <a:lnTo>
                  <a:pt x="53454" y="260273"/>
                </a:lnTo>
                <a:lnTo>
                  <a:pt x="57518" y="258470"/>
                </a:lnTo>
                <a:close/>
              </a:path>
              <a:path w="217804" h="287020">
                <a:moveTo>
                  <a:pt x="85039" y="207949"/>
                </a:moveTo>
                <a:lnTo>
                  <a:pt x="82778" y="211099"/>
                </a:lnTo>
                <a:lnTo>
                  <a:pt x="74206" y="208851"/>
                </a:lnTo>
                <a:lnTo>
                  <a:pt x="81876" y="214261"/>
                </a:lnTo>
                <a:lnTo>
                  <a:pt x="83451" y="211099"/>
                </a:lnTo>
                <a:lnTo>
                  <a:pt x="85039" y="207949"/>
                </a:lnTo>
                <a:close/>
              </a:path>
              <a:path w="217804" h="287020">
                <a:moveTo>
                  <a:pt x="88722" y="153962"/>
                </a:moveTo>
                <a:lnTo>
                  <a:pt x="87985" y="153123"/>
                </a:lnTo>
                <a:lnTo>
                  <a:pt x="85483" y="152019"/>
                </a:lnTo>
                <a:lnTo>
                  <a:pt x="88722" y="153962"/>
                </a:lnTo>
                <a:close/>
              </a:path>
              <a:path w="217804" h="287020">
                <a:moveTo>
                  <a:pt x="89992" y="210667"/>
                </a:moveTo>
                <a:lnTo>
                  <a:pt x="88188" y="212013"/>
                </a:lnTo>
                <a:lnTo>
                  <a:pt x="78270" y="216065"/>
                </a:lnTo>
                <a:lnTo>
                  <a:pt x="73304" y="211556"/>
                </a:lnTo>
                <a:lnTo>
                  <a:pt x="80530" y="220129"/>
                </a:lnTo>
                <a:lnTo>
                  <a:pt x="84594" y="216065"/>
                </a:lnTo>
                <a:lnTo>
                  <a:pt x="89992" y="210667"/>
                </a:lnTo>
                <a:close/>
              </a:path>
              <a:path w="217804" h="287020">
                <a:moveTo>
                  <a:pt x="91795" y="213817"/>
                </a:moveTo>
                <a:lnTo>
                  <a:pt x="86106" y="220433"/>
                </a:lnTo>
                <a:lnTo>
                  <a:pt x="81864" y="222834"/>
                </a:lnTo>
                <a:lnTo>
                  <a:pt x="76949" y="221170"/>
                </a:lnTo>
                <a:lnTo>
                  <a:pt x="69240" y="215620"/>
                </a:lnTo>
                <a:lnTo>
                  <a:pt x="75679" y="223456"/>
                </a:lnTo>
                <a:lnTo>
                  <a:pt x="80175" y="225882"/>
                </a:lnTo>
                <a:lnTo>
                  <a:pt x="84848" y="222719"/>
                </a:lnTo>
                <a:lnTo>
                  <a:pt x="91795" y="213817"/>
                </a:lnTo>
                <a:close/>
              </a:path>
              <a:path w="217804" h="287020">
                <a:moveTo>
                  <a:pt x="95859" y="182245"/>
                </a:moveTo>
                <a:lnTo>
                  <a:pt x="93319" y="168071"/>
                </a:lnTo>
                <a:lnTo>
                  <a:pt x="90779" y="160248"/>
                </a:lnTo>
                <a:lnTo>
                  <a:pt x="86728" y="155981"/>
                </a:lnTo>
                <a:lnTo>
                  <a:pt x="79616" y="152476"/>
                </a:lnTo>
                <a:lnTo>
                  <a:pt x="87223" y="159283"/>
                </a:lnTo>
                <a:lnTo>
                  <a:pt x="91452" y="164655"/>
                </a:lnTo>
                <a:lnTo>
                  <a:pt x="93827" y="171373"/>
                </a:lnTo>
                <a:lnTo>
                  <a:pt x="95859" y="182245"/>
                </a:lnTo>
                <a:close/>
              </a:path>
              <a:path w="217804" h="287020">
                <a:moveTo>
                  <a:pt x="99466" y="173672"/>
                </a:moveTo>
                <a:lnTo>
                  <a:pt x="97218" y="164452"/>
                </a:lnTo>
                <a:lnTo>
                  <a:pt x="95008" y="159118"/>
                </a:lnTo>
                <a:lnTo>
                  <a:pt x="91541" y="155651"/>
                </a:lnTo>
                <a:lnTo>
                  <a:pt x="88722" y="153962"/>
                </a:lnTo>
                <a:lnTo>
                  <a:pt x="90271" y="155740"/>
                </a:lnTo>
                <a:lnTo>
                  <a:pt x="93662" y="161912"/>
                </a:lnTo>
                <a:lnTo>
                  <a:pt x="99466" y="173672"/>
                </a:lnTo>
                <a:close/>
              </a:path>
              <a:path w="217804" h="287020">
                <a:moveTo>
                  <a:pt x="122301" y="72059"/>
                </a:moveTo>
                <a:lnTo>
                  <a:pt x="120078" y="67551"/>
                </a:lnTo>
                <a:lnTo>
                  <a:pt x="113004" y="61353"/>
                </a:lnTo>
                <a:lnTo>
                  <a:pt x="116535" y="67525"/>
                </a:lnTo>
                <a:lnTo>
                  <a:pt x="117627" y="71894"/>
                </a:lnTo>
                <a:lnTo>
                  <a:pt x="116166" y="76504"/>
                </a:lnTo>
                <a:lnTo>
                  <a:pt x="112102" y="83451"/>
                </a:lnTo>
                <a:lnTo>
                  <a:pt x="108978" y="88607"/>
                </a:lnTo>
                <a:lnTo>
                  <a:pt x="109169" y="88531"/>
                </a:lnTo>
                <a:lnTo>
                  <a:pt x="111645" y="84797"/>
                </a:lnTo>
                <a:lnTo>
                  <a:pt x="119532" y="77076"/>
                </a:lnTo>
                <a:lnTo>
                  <a:pt x="122301" y="72059"/>
                </a:lnTo>
                <a:close/>
              </a:path>
              <a:path w="217804" h="287020">
                <a:moveTo>
                  <a:pt x="128498" y="73075"/>
                </a:moveTo>
                <a:lnTo>
                  <a:pt x="126225" y="66421"/>
                </a:lnTo>
                <a:lnTo>
                  <a:pt x="118414" y="57746"/>
                </a:lnTo>
                <a:lnTo>
                  <a:pt x="124447" y="64897"/>
                </a:lnTo>
                <a:lnTo>
                  <a:pt x="126136" y="71043"/>
                </a:lnTo>
                <a:lnTo>
                  <a:pt x="123164" y="79565"/>
                </a:lnTo>
                <a:lnTo>
                  <a:pt x="115252" y="93827"/>
                </a:lnTo>
                <a:lnTo>
                  <a:pt x="124942" y="81076"/>
                </a:lnTo>
                <a:lnTo>
                  <a:pt x="128498" y="73075"/>
                </a:lnTo>
                <a:close/>
              </a:path>
              <a:path w="217804" h="287020">
                <a:moveTo>
                  <a:pt x="217195" y="0"/>
                </a:moveTo>
                <a:lnTo>
                  <a:pt x="212648" y="7493"/>
                </a:lnTo>
                <a:lnTo>
                  <a:pt x="207886" y="12585"/>
                </a:lnTo>
                <a:lnTo>
                  <a:pt x="199999" y="17576"/>
                </a:lnTo>
                <a:lnTo>
                  <a:pt x="186067" y="24815"/>
                </a:lnTo>
                <a:lnTo>
                  <a:pt x="197713" y="23406"/>
                </a:lnTo>
                <a:lnTo>
                  <a:pt x="204838" y="20358"/>
                </a:lnTo>
                <a:lnTo>
                  <a:pt x="210362" y="13322"/>
                </a:lnTo>
                <a:lnTo>
                  <a:pt x="217195" y="0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52869" y="10422261"/>
            <a:ext cx="1962806" cy="350135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56070" y="10584000"/>
            <a:ext cx="245835" cy="166665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5484444" y="10206678"/>
            <a:ext cx="55244" cy="67310"/>
          </a:xfrm>
          <a:custGeom>
            <a:avLst/>
            <a:gdLst/>
            <a:ahLst/>
            <a:cxnLst/>
            <a:rect l="l" t="t" r="r" b="b"/>
            <a:pathLst>
              <a:path w="55245" h="67309">
                <a:moveTo>
                  <a:pt x="14287" y="32702"/>
                </a:moveTo>
                <a:lnTo>
                  <a:pt x="13741" y="31153"/>
                </a:lnTo>
                <a:lnTo>
                  <a:pt x="13906" y="30911"/>
                </a:lnTo>
                <a:lnTo>
                  <a:pt x="13919" y="30187"/>
                </a:lnTo>
                <a:lnTo>
                  <a:pt x="13512" y="29845"/>
                </a:lnTo>
                <a:lnTo>
                  <a:pt x="13182" y="29565"/>
                </a:lnTo>
                <a:lnTo>
                  <a:pt x="12941" y="28829"/>
                </a:lnTo>
                <a:lnTo>
                  <a:pt x="11010" y="27165"/>
                </a:lnTo>
                <a:lnTo>
                  <a:pt x="11277" y="26784"/>
                </a:lnTo>
                <a:lnTo>
                  <a:pt x="11239" y="26111"/>
                </a:lnTo>
                <a:lnTo>
                  <a:pt x="10858" y="25768"/>
                </a:lnTo>
                <a:lnTo>
                  <a:pt x="10464" y="25425"/>
                </a:lnTo>
                <a:lnTo>
                  <a:pt x="9855" y="25552"/>
                </a:lnTo>
                <a:lnTo>
                  <a:pt x="9575" y="25920"/>
                </a:lnTo>
                <a:lnTo>
                  <a:pt x="7645" y="24231"/>
                </a:lnTo>
                <a:lnTo>
                  <a:pt x="7620" y="23609"/>
                </a:lnTo>
                <a:lnTo>
                  <a:pt x="7112" y="23164"/>
                </a:lnTo>
                <a:lnTo>
                  <a:pt x="6604" y="22733"/>
                </a:lnTo>
                <a:lnTo>
                  <a:pt x="5842" y="22860"/>
                </a:lnTo>
                <a:lnTo>
                  <a:pt x="5600" y="23202"/>
                </a:lnTo>
                <a:lnTo>
                  <a:pt x="2933" y="22783"/>
                </a:lnTo>
                <a:lnTo>
                  <a:pt x="0" y="26835"/>
                </a:lnTo>
                <a:lnTo>
                  <a:pt x="1143" y="30149"/>
                </a:lnTo>
                <a:lnTo>
                  <a:pt x="1193" y="30835"/>
                </a:lnTo>
                <a:lnTo>
                  <a:pt x="1638" y="31242"/>
                </a:lnTo>
                <a:lnTo>
                  <a:pt x="2082" y="31623"/>
                </a:lnTo>
                <a:lnTo>
                  <a:pt x="2324" y="31584"/>
                </a:lnTo>
                <a:lnTo>
                  <a:pt x="4267" y="33286"/>
                </a:lnTo>
                <a:lnTo>
                  <a:pt x="4038" y="33591"/>
                </a:lnTo>
                <a:lnTo>
                  <a:pt x="4000" y="34366"/>
                </a:lnTo>
                <a:lnTo>
                  <a:pt x="4394" y="34721"/>
                </a:lnTo>
                <a:lnTo>
                  <a:pt x="4775" y="35064"/>
                </a:lnTo>
                <a:lnTo>
                  <a:pt x="5461" y="34836"/>
                </a:lnTo>
                <a:lnTo>
                  <a:pt x="5689" y="34518"/>
                </a:lnTo>
                <a:lnTo>
                  <a:pt x="7620" y="36195"/>
                </a:lnTo>
                <a:lnTo>
                  <a:pt x="7937" y="36245"/>
                </a:lnTo>
                <a:lnTo>
                  <a:pt x="7848" y="36779"/>
                </a:lnTo>
                <a:lnTo>
                  <a:pt x="8191" y="37071"/>
                </a:lnTo>
                <a:lnTo>
                  <a:pt x="8534" y="37363"/>
                </a:lnTo>
                <a:lnTo>
                  <a:pt x="9194" y="37045"/>
                </a:lnTo>
                <a:lnTo>
                  <a:pt x="9575" y="36499"/>
                </a:lnTo>
                <a:lnTo>
                  <a:pt x="11353" y="36766"/>
                </a:lnTo>
                <a:lnTo>
                  <a:pt x="12827" y="34734"/>
                </a:lnTo>
                <a:lnTo>
                  <a:pt x="14287" y="32702"/>
                </a:lnTo>
                <a:close/>
              </a:path>
              <a:path w="55245" h="67309">
                <a:moveTo>
                  <a:pt x="16865" y="8204"/>
                </a:moveTo>
                <a:lnTo>
                  <a:pt x="16332" y="7759"/>
                </a:lnTo>
                <a:lnTo>
                  <a:pt x="15875" y="7759"/>
                </a:lnTo>
                <a:lnTo>
                  <a:pt x="15875" y="5016"/>
                </a:lnTo>
                <a:lnTo>
                  <a:pt x="16332" y="4584"/>
                </a:lnTo>
                <a:lnTo>
                  <a:pt x="16332" y="3162"/>
                </a:lnTo>
                <a:lnTo>
                  <a:pt x="15697" y="2590"/>
                </a:lnTo>
                <a:lnTo>
                  <a:pt x="15278" y="2590"/>
                </a:lnTo>
                <a:lnTo>
                  <a:pt x="13754" y="0"/>
                </a:lnTo>
                <a:lnTo>
                  <a:pt x="8496" y="0"/>
                </a:lnTo>
                <a:lnTo>
                  <a:pt x="6654" y="3111"/>
                </a:lnTo>
                <a:lnTo>
                  <a:pt x="6172" y="3556"/>
                </a:lnTo>
                <a:lnTo>
                  <a:pt x="6172" y="4826"/>
                </a:lnTo>
                <a:lnTo>
                  <a:pt x="6375" y="5016"/>
                </a:lnTo>
                <a:lnTo>
                  <a:pt x="6375" y="7759"/>
                </a:lnTo>
                <a:lnTo>
                  <a:pt x="5956" y="7759"/>
                </a:lnTo>
                <a:lnTo>
                  <a:pt x="5308" y="8204"/>
                </a:lnTo>
                <a:lnTo>
                  <a:pt x="5308" y="9321"/>
                </a:lnTo>
                <a:lnTo>
                  <a:pt x="5956" y="9766"/>
                </a:lnTo>
                <a:lnTo>
                  <a:pt x="6375" y="9766"/>
                </a:lnTo>
                <a:lnTo>
                  <a:pt x="6375" y="12496"/>
                </a:lnTo>
                <a:lnTo>
                  <a:pt x="6553" y="12814"/>
                </a:lnTo>
                <a:lnTo>
                  <a:pt x="6083" y="13068"/>
                </a:lnTo>
                <a:lnTo>
                  <a:pt x="6083" y="14020"/>
                </a:lnTo>
                <a:lnTo>
                  <a:pt x="6781" y="14414"/>
                </a:lnTo>
                <a:lnTo>
                  <a:pt x="7493" y="14414"/>
                </a:lnTo>
                <a:lnTo>
                  <a:pt x="8496" y="16116"/>
                </a:lnTo>
                <a:lnTo>
                  <a:pt x="13754" y="16116"/>
                </a:lnTo>
                <a:lnTo>
                  <a:pt x="14605" y="14655"/>
                </a:lnTo>
                <a:lnTo>
                  <a:pt x="14884" y="14655"/>
                </a:lnTo>
                <a:lnTo>
                  <a:pt x="15481" y="14211"/>
                </a:lnTo>
                <a:lnTo>
                  <a:pt x="15481" y="13169"/>
                </a:lnTo>
                <a:lnTo>
                  <a:pt x="15875" y="12496"/>
                </a:lnTo>
                <a:lnTo>
                  <a:pt x="15875" y="9766"/>
                </a:lnTo>
                <a:lnTo>
                  <a:pt x="16332" y="9766"/>
                </a:lnTo>
                <a:lnTo>
                  <a:pt x="16865" y="9321"/>
                </a:lnTo>
                <a:lnTo>
                  <a:pt x="16865" y="8204"/>
                </a:lnTo>
                <a:close/>
              </a:path>
              <a:path w="55245" h="67309">
                <a:moveTo>
                  <a:pt x="22771" y="47358"/>
                </a:moveTo>
                <a:lnTo>
                  <a:pt x="21513" y="46507"/>
                </a:lnTo>
                <a:lnTo>
                  <a:pt x="21539" y="46253"/>
                </a:lnTo>
                <a:lnTo>
                  <a:pt x="21170" y="45694"/>
                </a:lnTo>
                <a:lnTo>
                  <a:pt x="20269" y="45643"/>
                </a:lnTo>
                <a:lnTo>
                  <a:pt x="19672" y="45224"/>
                </a:lnTo>
                <a:lnTo>
                  <a:pt x="17208" y="45059"/>
                </a:lnTo>
                <a:lnTo>
                  <a:pt x="17246" y="44627"/>
                </a:lnTo>
                <a:lnTo>
                  <a:pt x="16865" y="44145"/>
                </a:lnTo>
                <a:lnTo>
                  <a:pt x="16370" y="44107"/>
                </a:lnTo>
                <a:lnTo>
                  <a:pt x="15875" y="44081"/>
                </a:lnTo>
                <a:lnTo>
                  <a:pt x="15430" y="44513"/>
                </a:lnTo>
                <a:lnTo>
                  <a:pt x="15392" y="44932"/>
                </a:lnTo>
                <a:lnTo>
                  <a:pt x="12928" y="44754"/>
                </a:lnTo>
                <a:lnTo>
                  <a:pt x="12598" y="44323"/>
                </a:lnTo>
                <a:lnTo>
                  <a:pt x="11950" y="44272"/>
                </a:lnTo>
                <a:lnTo>
                  <a:pt x="11303" y="44246"/>
                </a:lnTo>
                <a:lnTo>
                  <a:pt x="10744" y="44780"/>
                </a:lnTo>
                <a:lnTo>
                  <a:pt x="10706" y="45148"/>
                </a:lnTo>
                <a:lnTo>
                  <a:pt x="8305" y="46355"/>
                </a:lnTo>
                <a:lnTo>
                  <a:pt x="7962" y="51054"/>
                </a:lnTo>
                <a:lnTo>
                  <a:pt x="10655" y="52908"/>
                </a:lnTo>
                <a:lnTo>
                  <a:pt x="11023" y="53378"/>
                </a:lnTo>
                <a:lnTo>
                  <a:pt x="12153" y="53467"/>
                </a:lnTo>
                <a:lnTo>
                  <a:pt x="12331" y="53289"/>
                </a:lnTo>
                <a:lnTo>
                  <a:pt x="14808" y="53467"/>
                </a:lnTo>
                <a:lnTo>
                  <a:pt x="14782" y="53835"/>
                </a:lnTo>
                <a:lnTo>
                  <a:pt x="15151" y="54444"/>
                </a:lnTo>
                <a:lnTo>
                  <a:pt x="15646" y="54483"/>
                </a:lnTo>
                <a:lnTo>
                  <a:pt x="16154" y="54508"/>
                </a:lnTo>
                <a:lnTo>
                  <a:pt x="16586" y="53962"/>
                </a:lnTo>
                <a:lnTo>
                  <a:pt x="16611" y="53581"/>
                </a:lnTo>
                <a:lnTo>
                  <a:pt x="19075" y="53746"/>
                </a:lnTo>
                <a:lnTo>
                  <a:pt x="19342" y="53619"/>
                </a:lnTo>
                <a:lnTo>
                  <a:pt x="19558" y="54051"/>
                </a:lnTo>
                <a:lnTo>
                  <a:pt x="19989" y="54076"/>
                </a:lnTo>
                <a:lnTo>
                  <a:pt x="20421" y="54114"/>
                </a:lnTo>
                <a:lnTo>
                  <a:pt x="20815" y="53505"/>
                </a:lnTo>
                <a:lnTo>
                  <a:pt x="20853" y="52870"/>
                </a:lnTo>
                <a:lnTo>
                  <a:pt x="22440" y="52070"/>
                </a:lnTo>
                <a:lnTo>
                  <a:pt x="22606" y="49720"/>
                </a:lnTo>
                <a:lnTo>
                  <a:pt x="22771" y="47358"/>
                </a:lnTo>
                <a:close/>
              </a:path>
              <a:path w="55245" h="67309">
                <a:moveTo>
                  <a:pt x="25984" y="21932"/>
                </a:moveTo>
                <a:lnTo>
                  <a:pt x="25565" y="21488"/>
                </a:lnTo>
                <a:lnTo>
                  <a:pt x="25133" y="21463"/>
                </a:lnTo>
                <a:lnTo>
                  <a:pt x="25349" y="18986"/>
                </a:lnTo>
                <a:lnTo>
                  <a:pt x="25793" y="18643"/>
                </a:lnTo>
                <a:lnTo>
                  <a:pt x="25857" y="18008"/>
                </a:lnTo>
                <a:lnTo>
                  <a:pt x="25908" y="17373"/>
                </a:lnTo>
                <a:lnTo>
                  <a:pt x="25374" y="16802"/>
                </a:lnTo>
                <a:lnTo>
                  <a:pt x="25006" y="16776"/>
                </a:lnTo>
                <a:lnTo>
                  <a:pt x="23850" y="14325"/>
                </a:lnTo>
                <a:lnTo>
                  <a:pt x="19138" y="13919"/>
                </a:lnTo>
                <a:lnTo>
                  <a:pt x="17259" y="16548"/>
                </a:lnTo>
                <a:lnTo>
                  <a:pt x="16764" y="16916"/>
                </a:lnTo>
                <a:lnTo>
                  <a:pt x="16662" y="18059"/>
                </a:lnTo>
                <a:lnTo>
                  <a:pt x="16827" y="18249"/>
                </a:lnTo>
                <a:lnTo>
                  <a:pt x="16611" y="20713"/>
                </a:lnTo>
                <a:lnTo>
                  <a:pt x="16243" y="20675"/>
                </a:lnTo>
                <a:lnTo>
                  <a:pt x="15621" y="21031"/>
                </a:lnTo>
                <a:lnTo>
                  <a:pt x="15544" y="22034"/>
                </a:lnTo>
                <a:lnTo>
                  <a:pt x="16090" y="22479"/>
                </a:lnTo>
                <a:lnTo>
                  <a:pt x="16459" y="22517"/>
                </a:lnTo>
                <a:lnTo>
                  <a:pt x="16256" y="24968"/>
                </a:lnTo>
                <a:lnTo>
                  <a:pt x="16383" y="25260"/>
                </a:lnTo>
                <a:lnTo>
                  <a:pt x="15951" y="25438"/>
                </a:lnTo>
                <a:lnTo>
                  <a:pt x="15900" y="25869"/>
                </a:lnTo>
                <a:lnTo>
                  <a:pt x="15875" y="26301"/>
                </a:lnTo>
                <a:lnTo>
                  <a:pt x="16484" y="26708"/>
                </a:lnTo>
                <a:lnTo>
                  <a:pt x="17106" y="26771"/>
                </a:lnTo>
                <a:lnTo>
                  <a:pt x="17881" y="28359"/>
                </a:lnTo>
                <a:lnTo>
                  <a:pt x="20218" y="28575"/>
                </a:lnTo>
                <a:lnTo>
                  <a:pt x="22580" y="28778"/>
                </a:lnTo>
                <a:lnTo>
                  <a:pt x="23456" y="27546"/>
                </a:lnTo>
                <a:lnTo>
                  <a:pt x="23723" y="27559"/>
                </a:lnTo>
                <a:lnTo>
                  <a:pt x="24269" y="27203"/>
                </a:lnTo>
                <a:lnTo>
                  <a:pt x="24320" y="26708"/>
                </a:lnTo>
                <a:lnTo>
                  <a:pt x="24345" y="26289"/>
                </a:lnTo>
                <a:lnTo>
                  <a:pt x="24765" y="25704"/>
                </a:lnTo>
                <a:lnTo>
                  <a:pt x="24968" y="23266"/>
                </a:lnTo>
                <a:lnTo>
                  <a:pt x="25400" y="23304"/>
                </a:lnTo>
                <a:lnTo>
                  <a:pt x="25895" y="22936"/>
                </a:lnTo>
                <a:lnTo>
                  <a:pt x="25984" y="21932"/>
                </a:lnTo>
                <a:close/>
              </a:path>
              <a:path w="55245" h="67309">
                <a:moveTo>
                  <a:pt x="34582" y="35102"/>
                </a:moveTo>
                <a:lnTo>
                  <a:pt x="34163" y="34671"/>
                </a:lnTo>
                <a:lnTo>
                  <a:pt x="33731" y="34632"/>
                </a:lnTo>
                <a:lnTo>
                  <a:pt x="33947" y="32169"/>
                </a:lnTo>
                <a:lnTo>
                  <a:pt x="34391" y="31826"/>
                </a:lnTo>
                <a:lnTo>
                  <a:pt x="34493" y="30543"/>
                </a:lnTo>
                <a:lnTo>
                  <a:pt x="33959" y="29972"/>
                </a:lnTo>
                <a:lnTo>
                  <a:pt x="33604" y="29946"/>
                </a:lnTo>
                <a:lnTo>
                  <a:pt x="32435" y="27482"/>
                </a:lnTo>
                <a:lnTo>
                  <a:pt x="27736" y="27089"/>
                </a:lnTo>
                <a:lnTo>
                  <a:pt x="25844" y="29730"/>
                </a:lnTo>
                <a:lnTo>
                  <a:pt x="25361" y="30086"/>
                </a:lnTo>
                <a:lnTo>
                  <a:pt x="25311" y="30657"/>
                </a:lnTo>
                <a:lnTo>
                  <a:pt x="25260" y="31242"/>
                </a:lnTo>
                <a:lnTo>
                  <a:pt x="25425" y="31419"/>
                </a:lnTo>
                <a:lnTo>
                  <a:pt x="25209" y="33883"/>
                </a:lnTo>
                <a:lnTo>
                  <a:pt x="24841" y="33845"/>
                </a:lnTo>
                <a:lnTo>
                  <a:pt x="24231" y="34201"/>
                </a:lnTo>
                <a:lnTo>
                  <a:pt x="24180" y="34696"/>
                </a:lnTo>
                <a:lnTo>
                  <a:pt x="24142" y="35204"/>
                </a:lnTo>
                <a:lnTo>
                  <a:pt x="24676" y="35648"/>
                </a:lnTo>
                <a:lnTo>
                  <a:pt x="25044" y="35687"/>
                </a:lnTo>
                <a:lnTo>
                  <a:pt x="24841" y="38138"/>
                </a:lnTo>
                <a:lnTo>
                  <a:pt x="24968" y="38430"/>
                </a:lnTo>
                <a:lnTo>
                  <a:pt x="24536" y="38608"/>
                </a:lnTo>
                <a:lnTo>
                  <a:pt x="24498" y="39039"/>
                </a:lnTo>
                <a:lnTo>
                  <a:pt x="24460" y="39471"/>
                </a:lnTo>
                <a:lnTo>
                  <a:pt x="25069" y="39878"/>
                </a:lnTo>
                <a:lnTo>
                  <a:pt x="25692" y="39928"/>
                </a:lnTo>
                <a:lnTo>
                  <a:pt x="26466" y="41541"/>
                </a:lnTo>
                <a:lnTo>
                  <a:pt x="28816" y="41732"/>
                </a:lnTo>
                <a:lnTo>
                  <a:pt x="31165" y="41948"/>
                </a:lnTo>
                <a:lnTo>
                  <a:pt x="33362" y="38874"/>
                </a:lnTo>
                <a:lnTo>
                  <a:pt x="33566" y="36436"/>
                </a:lnTo>
                <a:lnTo>
                  <a:pt x="33997" y="36461"/>
                </a:lnTo>
                <a:lnTo>
                  <a:pt x="34493" y="36093"/>
                </a:lnTo>
                <a:lnTo>
                  <a:pt x="34582" y="35102"/>
                </a:lnTo>
                <a:close/>
              </a:path>
              <a:path w="55245" h="67309">
                <a:moveTo>
                  <a:pt x="36182" y="63855"/>
                </a:moveTo>
                <a:lnTo>
                  <a:pt x="36118" y="61493"/>
                </a:lnTo>
                <a:lnTo>
                  <a:pt x="36042" y="59131"/>
                </a:lnTo>
                <a:lnTo>
                  <a:pt x="34721" y="58407"/>
                </a:lnTo>
                <a:lnTo>
                  <a:pt x="34721" y="58127"/>
                </a:lnTo>
                <a:lnTo>
                  <a:pt x="34290" y="57632"/>
                </a:lnTo>
                <a:lnTo>
                  <a:pt x="33807" y="57645"/>
                </a:lnTo>
                <a:lnTo>
                  <a:pt x="33375" y="57658"/>
                </a:lnTo>
                <a:lnTo>
                  <a:pt x="32766" y="57315"/>
                </a:lnTo>
                <a:lnTo>
                  <a:pt x="30289" y="57391"/>
                </a:lnTo>
                <a:lnTo>
                  <a:pt x="30276" y="56946"/>
                </a:lnTo>
                <a:lnTo>
                  <a:pt x="29870" y="56502"/>
                </a:lnTo>
                <a:lnTo>
                  <a:pt x="29375" y="56527"/>
                </a:lnTo>
                <a:lnTo>
                  <a:pt x="28867" y="56527"/>
                </a:lnTo>
                <a:lnTo>
                  <a:pt x="28486" y="57010"/>
                </a:lnTo>
                <a:lnTo>
                  <a:pt x="28486" y="57442"/>
                </a:lnTo>
                <a:lnTo>
                  <a:pt x="25996" y="57505"/>
                </a:lnTo>
                <a:lnTo>
                  <a:pt x="25628" y="57099"/>
                </a:lnTo>
                <a:lnTo>
                  <a:pt x="24980" y="57124"/>
                </a:lnTo>
                <a:lnTo>
                  <a:pt x="24345" y="57124"/>
                </a:lnTo>
                <a:lnTo>
                  <a:pt x="23837" y="57721"/>
                </a:lnTo>
                <a:lnTo>
                  <a:pt x="23837" y="58102"/>
                </a:lnTo>
                <a:lnTo>
                  <a:pt x="21551" y="59537"/>
                </a:lnTo>
                <a:lnTo>
                  <a:pt x="21628" y="61899"/>
                </a:lnTo>
                <a:lnTo>
                  <a:pt x="21678" y="64262"/>
                </a:lnTo>
                <a:lnTo>
                  <a:pt x="24498" y="65824"/>
                </a:lnTo>
                <a:lnTo>
                  <a:pt x="24942" y="66268"/>
                </a:lnTo>
                <a:lnTo>
                  <a:pt x="25514" y="66243"/>
                </a:lnTo>
                <a:lnTo>
                  <a:pt x="26085" y="66243"/>
                </a:lnTo>
                <a:lnTo>
                  <a:pt x="26250" y="66052"/>
                </a:lnTo>
                <a:lnTo>
                  <a:pt x="28714" y="65989"/>
                </a:lnTo>
                <a:lnTo>
                  <a:pt x="28727" y="66344"/>
                </a:lnTo>
                <a:lnTo>
                  <a:pt x="29159" y="66929"/>
                </a:lnTo>
                <a:lnTo>
                  <a:pt x="29654" y="66916"/>
                </a:lnTo>
                <a:lnTo>
                  <a:pt x="30162" y="66890"/>
                </a:lnTo>
                <a:lnTo>
                  <a:pt x="30543" y="66306"/>
                </a:lnTo>
                <a:lnTo>
                  <a:pt x="30530" y="65938"/>
                </a:lnTo>
                <a:lnTo>
                  <a:pt x="33007" y="65862"/>
                </a:lnTo>
                <a:lnTo>
                  <a:pt x="33261" y="65697"/>
                </a:lnTo>
                <a:lnTo>
                  <a:pt x="33515" y="66103"/>
                </a:lnTo>
                <a:lnTo>
                  <a:pt x="34366" y="66078"/>
                </a:lnTo>
                <a:lnTo>
                  <a:pt x="34696" y="65430"/>
                </a:lnTo>
                <a:lnTo>
                  <a:pt x="34671" y="64808"/>
                </a:lnTo>
                <a:lnTo>
                  <a:pt x="36182" y="63855"/>
                </a:lnTo>
                <a:close/>
              </a:path>
              <a:path w="55245" h="67309">
                <a:moveTo>
                  <a:pt x="43103" y="46329"/>
                </a:moveTo>
                <a:lnTo>
                  <a:pt x="43053" y="45834"/>
                </a:lnTo>
                <a:lnTo>
                  <a:pt x="42976" y="45339"/>
                </a:lnTo>
                <a:lnTo>
                  <a:pt x="42456" y="44983"/>
                </a:lnTo>
                <a:lnTo>
                  <a:pt x="42049" y="45046"/>
                </a:lnTo>
                <a:lnTo>
                  <a:pt x="41744" y="42583"/>
                </a:lnTo>
                <a:lnTo>
                  <a:pt x="42100" y="42164"/>
                </a:lnTo>
                <a:lnTo>
                  <a:pt x="41935" y="40894"/>
                </a:lnTo>
                <a:lnTo>
                  <a:pt x="41300" y="40449"/>
                </a:lnTo>
                <a:lnTo>
                  <a:pt x="40932" y="40500"/>
                </a:lnTo>
                <a:lnTo>
                  <a:pt x="39281" y="38341"/>
                </a:lnTo>
                <a:lnTo>
                  <a:pt x="34607" y="38938"/>
                </a:lnTo>
                <a:lnTo>
                  <a:pt x="33312" y="41922"/>
                </a:lnTo>
                <a:lnTo>
                  <a:pt x="32905" y="42379"/>
                </a:lnTo>
                <a:lnTo>
                  <a:pt x="33045" y="43510"/>
                </a:lnTo>
                <a:lnTo>
                  <a:pt x="33261" y="43662"/>
                </a:lnTo>
                <a:lnTo>
                  <a:pt x="33566" y="46113"/>
                </a:lnTo>
                <a:lnTo>
                  <a:pt x="33185" y="46151"/>
                </a:lnTo>
                <a:lnTo>
                  <a:pt x="32664" y="46621"/>
                </a:lnTo>
                <a:lnTo>
                  <a:pt x="32791" y="47625"/>
                </a:lnTo>
                <a:lnTo>
                  <a:pt x="33426" y="47955"/>
                </a:lnTo>
                <a:lnTo>
                  <a:pt x="33782" y="47917"/>
                </a:lnTo>
                <a:lnTo>
                  <a:pt x="34099" y="50355"/>
                </a:lnTo>
                <a:lnTo>
                  <a:pt x="34290" y="50609"/>
                </a:lnTo>
                <a:lnTo>
                  <a:pt x="33896" y="50888"/>
                </a:lnTo>
                <a:lnTo>
                  <a:pt x="33959" y="51308"/>
                </a:lnTo>
                <a:lnTo>
                  <a:pt x="34010" y="51739"/>
                </a:lnTo>
                <a:lnTo>
                  <a:pt x="34683" y="52006"/>
                </a:lnTo>
                <a:lnTo>
                  <a:pt x="35306" y="51930"/>
                </a:lnTo>
                <a:lnTo>
                  <a:pt x="36398" y="53327"/>
                </a:lnTo>
                <a:lnTo>
                  <a:pt x="38747" y="53035"/>
                </a:lnTo>
                <a:lnTo>
                  <a:pt x="41097" y="52743"/>
                </a:lnTo>
                <a:lnTo>
                  <a:pt x="41694" y="51358"/>
                </a:lnTo>
                <a:lnTo>
                  <a:pt x="41948" y="51320"/>
                </a:lnTo>
                <a:lnTo>
                  <a:pt x="42405" y="50850"/>
                </a:lnTo>
                <a:lnTo>
                  <a:pt x="42341" y="50355"/>
                </a:lnTo>
                <a:lnTo>
                  <a:pt x="42291" y="49949"/>
                </a:lnTo>
                <a:lnTo>
                  <a:pt x="42583" y="49288"/>
                </a:lnTo>
                <a:lnTo>
                  <a:pt x="42265" y="46850"/>
                </a:lnTo>
                <a:lnTo>
                  <a:pt x="42697" y="46786"/>
                </a:lnTo>
                <a:lnTo>
                  <a:pt x="43103" y="46329"/>
                </a:lnTo>
                <a:close/>
              </a:path>
              <a:path w="55245" h="67309">
                <a:moveTo>
                  <a:pt x="55092" y="53822"/>
                </a:moveTo>
                <a:lnTo>
                  <a:pt x="54673" y="53378"/>
                </a:lnTo>
                <a:lnTo>
                  <a:pt x="54254" y="53352"/>
                </a:lnTo>
                <a:lnTo>
                  <a:pt x="54470" y="50876"/>
                </a:lnTo>
                <a:lnTo>
                  <a:pt x="54914" y="50546"/>
                </a:lnTo>
                <a:lnTo>
                  <a:pt x="54978" y="49898"/>
                </a:lnTo>
                <a:lnTo>
                  <a:pt x="55029" y="49263"/>
                </a:lnTo>
                <a:lnTo>
                  <a:pt x="54495" y="48691"/>
                </a:lnTo>
                <a:lnTo>
                  <a:pt x="54114" y="48666"/>
                </a:lnTo>
                <a:lnTo>
                  <a:pt x="52959" y="46215"/>
                </a:lnTo>
                <a:lnTo>
                  <a:pt x="48260" y="45808"/>
                </a:lnTo>
                <a:lnTo>
                  <a:pt x="46342" y="48475"/>
                </a:lnTo>
                <a:lnTo>
                  <a:pt x="45885" y="48806"/>
                </a:lnTo>
                <a:lnTo>
                  <a:pt x="45783" y="49949"/>
                </a:lnTo>
                <a:lnTo>
                  <a:pt x="45948" y="50139"/>
                </a:lnTo>
                <a:lnTo>
                  <a:pt x="45732" y="52603"/>
                </a:lnTo>
                <a:lnTo>
                  <a:pt x="45364" y="52565"/>
                </a:lnTo>
                <a:lnTo>
                  <a:pt x="44754" y="52920"/>
                </a:lnTo>
                <a:lnTo>
                  <a:pt x="44704" y="53416"/>
                </a:lnTo>
                <a:lnTo>
                  <a:pt x="44665" y="53911"/>
                </a:lnTo>
                <a:lnTo>
                  <a:pt x="45212" y="54368"/>
                </a:lnTo>
                <a:lnTo>
                  <a:pt x="45567" y="54406"/>
                </a:lnTo>
                <a:lnTo>
                  <a:pt x="45364" y="56845"/>
                </a:lnTo>
                <a:lnTo>
                  <a:pt x="45504" y="57150"/>
                </a:lnTo>
                <a:lnTo>
                  <a:pt x="45059" y="57340"/>
                </a:lnTo>
                <a:lnTo>
                  <a:pt x="45021" y="57759"/>
                </a:lnTo>
                <a:lnTo>
                  <a:pt x="44983" y="58191"/>
                </a:lnTo>
                <a:lnTo>
                  <a:pt x="45593" y="58585"/>
                </a:lnTo>
                <a:lnTo>
                  <a:pt x="46228" y="58648"/>
                </a:lnTo>
                <a:lnTo>
                  <a:pt x="47002" y="60248"/>
                </a:lnTo>
                <a:lnTo>
                  <a:pt x="49339" y="60464"/>
                </a:lnTo>
                <a:lnTo>
                  <a:pt x="51689" y="60667"/>
                </a:lnTo>
                <a:lnTo>
                  <a:pt x="52578" y="59436"/>
                </a:lnTo>
                <a:lnTo>
                  <a:pt x="52832" y="59448"/>
                </a:lnTo>
                <a:lnTo>
                  <a:pt x="53390" y="59093"/>
                </a:lnTo>
                <a:lnTo>
                  <a:pt x="53428" y="58585"/>
                </a:lnTo>
                <a:lnTo>
                  <a:pt x="53467" y="58191"/>
                </a:lnTo>
                <a:lnTo>
                  <a:pt x="53886" y="57607"/>
                </a:lnTo>
                <a:lnTo>
                  <a:pt x="54089" y="55156"/>
                </a:lnTo>
                <a:lnTo>
                  <a:pt x="54521" y="55181"/>
                </a:lnTo>
                <a:lnTo>
                  <a:pt x="55016" y="54825"/>
                </a:lnTo>
                <a:lnTo>
                  <a:pt x="55092" y="53822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5614619" y="10206678"/>
            <a:ext cx="55244" cy="67310"/>
          </a:xfrm>
          <a:custGeom>
            <a:avLst/>
            <a:gdLst/>
            <a:ahLst/>
            <a:cxnLst/>
            <a:rect l="l" t="t" r="r" b="b"/>
            <a:pathLst>
              <a:path w="55245" h="67309">
                <a:moveTo>
                  <a:pt x="10439" y="53911"/>
                </a:moveTo>
                <a:lnTo>
                  <a:pt x="10388" y="53416"/>
                </a:lnTo>
                <a:lnTo>
                  <a:pt x="10363" y="52920"/>
                </a:lnTo>
                <a:lnTo>
                  <a:pt x="9753" y="52565"/>
                </a:lnTo>
                <a:lnTo>
                  <a:pt x="9347" y="52603"/>
                </a:lnTo>
                <a:lnTo>
                  <a:pt x="9144" y="50139"/>
                </a:lnTo>
                <a:lnTo>
                  <a:pt x="9321" y="49949"/>
                </a:lnTo>
                <a:lnTo>
                  <a:pt x="9271" y="49377"/>
                </a:lnTo>
                <a:lnTo>
                  <a:pt x="9232" y="48806"/>
                </a:lnTo>
                <a:lnTo>
                  <a:pt x="8750" y="48475"/>
                </a:lnTo>
                <a:lnTo>
                  <a:pt x="6858" y="45808"/>
                </a:lnTo>
                <a:lnTo>
                  <a:pt x="2133" y="46215"/>
                </a:lnTo>
                <a:lnTo>
                  <a:pt x="965" y="48666"/>
                </a:lnTo>
                <a:lnTo>
                  <a:pt x="609" y="48691"/>
                </a:lnTo>
                <a:lnTo>
                  <a:pt x="63" y="49263"/>
                </a:lnTo>
                <a:lnTo>
                  <a:pt x="139" y="49898"/>
                </a:lnTo>
                <a:lnTo>
                  <a:pt x="190" y="50546"/>
                </a:lnTo>
                <a:lnTo>
                  <a:pt x="622" y="50876"/>
                </a:lnTo>
                <a:lnTo>
                  <a:pt x="838" y="53352"/>
                </a:lnTo>
                <a:lnTo>
                  <a:pt x="419" y="53378"/>
                </a:lnTo>
                <a:lnTo>
                  <a:pt x="0" y="53822"/>
                </a:lnTo>
                <a:lnTo>
                  <a:pt x="38" y="54317"/>
                </a:lnTo>
                <a:lnTo>
                  <a:pt x="101" y="54825"/>
                </a:lnTo>
                <a:lnTo>
                  <a:pt x="584" y="55181"/>
                </a:lnTo>
                <a:lnTo>
                  <a:pt x="1003" y="55156"/>
                </a:lnTo>
                <a:lnTo>
                  <a:pt x="1231" y="57607"/>
                </a:lnTo>
                <a:lnTo>
                  <a:pt x="1625" y="58178"/>
                </a:lnTo>
                <a:lnTo>
                  <a:pt x="1676" y="58585"/>
                </a:lnTo>
                <a:lnTo>
                  <a:pt x="1714" y="59093"/>
                </a:lnTo>
                <a:lnTo>
                  <a:pt x="2260" y="59448"/>
                </a:lnTo>
                <a:lnTo>
                  <a:pt x="2527" y="59436"/>
                </a:lnTo>
                <a:lnTo>
                  <a:pt x="3416" y="60667"/>
                </a:lnTo>
                <a:lnTo>
                  <a:pt x="5765" y="60464"/>
                </a:lnTo>
                <a:lnTo>
                  <a:pt x="8102" y="60248"/>
                </a:lnTo>
                <a:lnTo>
                  <a:pt x="8864" y="58661"/>
                </a:lnTo>
                <a:lnTo>
                  <a:pt x="9525" y="58585"/>
                </a:lnTo>
                <a:lnTo>
                  <a:pt x="10134" y="58191"/>
                </a:lnTo>
                <a:lnTo>
                  <a:pt x="10083" y="57759"/>
                </a:lnTo>
                <a:lnTo>
                  <a:pt x="10033" y="57340"/>
                </a:lnTo>
                <a:lnTo>
                  <a:pt x="9588" y="57137"/>
                </a:lnTo>
                <a:lnTo>
                  <a:pt x="9728" y="56845"/>
                </a:lnTo>
                <a:lnTo>
                  <a:pt x="9499" y="54406"/>
                </a:lnTo>
                <a:lnTo>
                  <a:pt x="9893" y="54368"/>
                </a:lnTo>
                <a:lnTo>
                  <a:pt x="10439" y="53911"/>
                </a:lnTo>
                <a:close/>
              </a:path>
              <a:path w="55245" h="67309">
                <a:moveTo>
                  <a:pt x="22440" y="46621"/>
                </a:moveTo>
                <a:lnTo>
                  <a:pt x="21907" y="46151"/>
                </a:lnTo>
                <a:lnTo>
                  <a:pt x="21526" y="46113"/>
                </a:lnTo>
                <a:lnTo>
                  <a:pt x="21844" y="43649"/>
                </a:lnTo>
                <a:lnTo>
                  <a:pt x="22047" y="43510"/>
                </a:lnTo>
                <a:lnTo>
                  <a:pt x="22123" y="42938"/>
                </a:lnTo>
                <a:lnTo>
                  <a:pt x="22186" y="42379"/>
                </a:lnTo>
                <a:lnTo>
                  <a:pt x="21805" y="41948"/>
                </a:lnTo>
                <a:lnTo>
                  <a:pt x="20510" y="38938"/>
                </a:lnTo>
                <a:lnTo>
                  <a:pt x="15836" y="38341"/>
                </a:lnTo>
                <a:lnTo>
                  <a:pt x="14173" y="40500"/>
                </a:lnTo>
                <a:lnTo>
                  <a:pt x="13804" y="40449"/>
                </a:lnTo>
                <a:lnTo>
                  <a:pt x="13169" y="40894"/>
                </a:lnTo>
                <a:lnTo>
                  <a:pt x="13081" y="41529"/>
                </a:lnTo>
                <a:lnTo>
                  <a:pt x="13004" y="42164"/>
                </a:lnTo>
                <a:lnTo>
                  <a:pt x="13360" y="42595"/>
                </a:lnTo>
                <a:lnTo>
                  <a:pt x="13055" y="45046"/>
                </a:lnTo>
                <a:lnTo>
                  <a:pt x="12623" y="44983"/>
                </a:lnTo>
                <a:lnTo>
                  <a:pt x="12128" y="45339"/>
                </a:lnTo>
                <a:lnTo>
                  <a:pt x="11988" y="46329"/>
                </a:lnTo>
                <a:lnTo>
                  <a:pt x="12420" y="46786"/>
                </a:lnTo>
                <a:lnTo>
                  <a:pt x="12827" y="46850"/>
                </a:lnTo>
                <a:lnTo>
                  <a:pt x="12534" y="49288"/>
                </a:lnTo>
                <a:lnTo>
                  <a:pt x="12801" y="49923"/>
                </a:lnTo>
                <a:lnTo>
                  <a:pt x="12750" y="50355"/>
                </a:lnTo>
                <a:lnTo>
                  <a:pt x="12687" y="50850"/>
                </a:lnTo>
                <a:lnTo>
                  <a:pt x="13144" y="51320"/>
                </a:lnTo>
                <a:lnTo>
                  <a:pt x="13411" y="51358"/>
                </a:lnTo>
                <a:lnTo>
                  <a:pt x="14008" y="52743"/>
                </a:lnTo>
                <a:lnTo>
                  <a:pt x="16344" y="53035"/>
                </a:lnTo>
                <a:lnTo>
                  <a:pt x="18707" y="53327"/>
                </a:lnTo>
                <a:lnTo>
                  <a:pt x="19786" y="51930"/>
                </a:lnTo>
                <a:lnTo>
                  <a:pt x="20421" y="52006"/>
                </a:lnTo>
                <a:lnTo>
                  <a:pt x="21107" y="51739"/>
                </a:lnTo>
                <a:lnTo>
                  <a:pt x="21158" y="51308"/>
                </a:lnTo>
                <a:lnTo>
                  <a:pt x="21196" y="50888"/>
                </a:lnTo>
                <a:lnTo>
                  <a:pt x="20802" y="50609"/>
                </a:lnTo>
                <a:lnTo>
                  <a:pt x="21005" y="50355"/>
                </a:lnTo>
                <a:lnTo>
                  <a:pt x="21310" y="47917"/>
                </a:lnTo>
                <a:lnTo>
                  <a:pt x="21704" y="47955"/>
                </a:lnTo>
                <a:lnTo>
                  <a:pt x="22301" y="47625"/>
                </a:lnTo>
                <a:lnTo>
                  <a:pt x="22377" y="47129"/>
                </a:lnTo>
                <a:lnTo>
                  <a:pt x="22440" y="46621"/>
                </a:lnTo>
                <a:close/>
              </a:path>
              <a:path w="55245" h="67309">
                <a:moveTo>
                  <a:pt x="30949" y="35204"/>
                </a:moveTo>
                <a:lnTo>
                  <a:pt x="30937" y="34696"/>
                </a:lnTo>
                <a:lnTo>
                  <a:pt x="30886" y="34201"/>
                </a:lnTo>
                <a:lnTo>
                  <a:pt x="30276" y="33845"/>
                </a:lnTo>
                <a:lnTo>
                  <a:pt x="29870" y="33883"/>
                </a:lnTo>
                <a:lnTo>
                  <a:pt x="29654" y="31432"/>
                </a:lnTo>
                <a:lnTo>
                  <a:pt x="29845" y="31242"/>
                </a:lnTo>
                <a:lnTo>
                  <a:pt x="29794" y="30657"/>
                </a:lnTo>
                <a:lnTo>
                  <a:pt x="29756" y="30086"/>
                </a:lnTo>
                <a:lnTo>
                  <a:pt x="29235" y="29718"/>
                </a:lnTo>
                <a:lnTo>
                  <a:pt x="27381" y="27089"/>
                </a:lnTo>
                <a:lnTo>
                  <a:pt x="22656" y="27482"/>
                </a:lnTo>
                <a:lnTo>
                  <a:pt x="21475" y="29946"/>
                </a:lnTo>
                <a:lnTo>
                  <a:pt x="21132" y="29972"/>
                </a:lnTo>
                <a:lnTo>
                  <a:pt x="20612" y="30543"/>
                </a:lnTo>
                <a:lnTo>
                  <a:pt x="20650" y="31178"/>
                </a:lnTo>
                <a:lnTo>
                  <a:pt x="20713" y="31826"/>
                </a:lnTo>
                <a:lnTo>
                  <a:pt x="21132" y="32156"/>
                </a:lnTo>
                <a:lnTo>
                  <a:pt x="21348" y="34632"/>
                </a:lnTo>
                <a:lnTo>
                  <a:pt x="20942" y="34671"/>
                </a:lnTo>
                <a:lnTo>
                  <a:pt x="20523" y="35102"/>
                </a:lnTo>
                <a:lnTo>
                  <a:pt x="20561" y="35598"/>
                </a:lnTo>
                <a:lnTo>
                  <a:pt x="20612" y="36093"/>
                </a:lnTo>
                <a:lnTo>
                  <a:pt x="21107" y="36461"/>
                </a:lnTo>
                <a:lnTo>
                  <a:pt x="21513" y="36436"/>
                </a:lnTo>
                <a:lnTo>
                  <a:pt x="21742" y="38874"/>
                </a:lnTo>
                <a:lnTo>
                  <a:pt x="23939" y="41948"/>
                </a:lnTo>
                <a:lnTo>
                  <a:pt x="26289" y="41732"/>
                </a:lnTo>
                <a:lnTo>
                  <a:pt x="28651" y="41541"/>
                </a:lnTo>
                <a:lnTo>
                  <a:pt x="29413" y="39941"/>
                </a:lnTo>
                <a:lnTo>
                  <a:pt x="30035" y="39878"/>
                </a:lnTo>
                <a:lnTo>
                  <a:pt x="30645" y="39471"/>
                </a:lnTo>
                <a:lnTo>
                  <a:pt x="30594" y="39039"/>
                </a:lnTo>
                <a:lnTo>
                  <a:pt x="30581" y="38608"/>
                </a:lnTo>
                <a:lnTo>
                  <a:pt x="30124" y="38430"/>
                </a:lnTo>
                <a:lnTo>
                  <a:pt x="30264" y="38138"/>
                </a:lnTo>
                <a:lnTo>
                  <a:pt x="30035" y="35687"/>
                </a:lnTo>
                <a:lnTo>
                  <a:pt x="30416" y="35648"/>
                </a:lnTo>
                <a:lnTo>
                  <a:pt x="30949" y="35204"/>
                </a:lnTo>
                <a:close/>
              </a:path>
              <a:path w="55245" h="67309">
                <a:moveTo>
                  <a:pt x="33540" y="59537"/>
                </a:moveTo>
                <a:lnTo>
                  <a:pt x="31242" y="58102"/>
                </a:lnTo>
                <a:lnTo>
                  <a:pt x="31267" y="57721"/>
                </a:lnTo>
                <a:lnTo>
                  <a:pt x="30759" y="57124"/>
                </a:lnTo>
                <a:lnTo>
                  <a:pt x="30099" y="57124"/>
                </a:lnTo>
                <a:lnTo>
                  <a:pt x="29476" y="57099"/>
                </a:lnTo>
                <a:lnTo>
                  <a:pt x="29083" y="57505"/>
                </a:lnTo>
                <a:lnTo>
                  <a:pt x="26631" y="57442"/>
                </a:lnTo>
                <a:lnTo>
                  <a:pt x="26631" y="57010"/>
                </a:lnTo>
                <a:lnTo>
                  <a:pt x="26238" y="56527"/>
                </a:lnTo>
                <a:lnTo>
                  <a:pt x="25742" y="56527"/>
                </a:lnTo>
                <a:lnTo>
                  <a:pt x="25234" y="56502"/>
                </a:lnTo>
                <a:lnTo>
                  <a:pt x="24803" y="56946"/>
                </a:lnTo>
                <a:lnTo>
                  <a:pt x="24803" y="57391"/>
                </a:lnTo>
                <a:lnTo>
                  <a:pt x="22352" y="57315"/>
                </a:lnTo>
                <a:lnTo>
                  <a:pt x="21729" y="57658"/>
                </a:lnTo>
                <a:lnTo>
                  <a:pt x="21323" y="57645"/>
                </a:lnTo>
                <a:lnTo>
                  <a:pt x="20802" y="57632"/>
                </a:lnTo>
                <a:lnTo>
                  <a:pt x="20383" y="58127"/>
                </a:lnTo>
                <a:lnTo>
                  <a:pt x="20383" y="58407"/>
                </a:lnTo>
                <a:lnTo>
                  <a:pt x="19062" y="59131"/>
                </a:lnTo>
                <a:lnTo>
                  <a:pt x="18986" y="61493"/>
                </a:lnTo>
                <a:lnTo>
                  <a:pt x="18910" y="63855"/>
                </a:lnTo>
                <a:lnTo>
                  <a:pt x="20408" y="64808"/>
                </a:lnTo>
                <a:lnTo>
                  <a:pt x="20396" y="65430"/>
                </a:lnTo>
                <a:lnTo>
                  <a:pt x="20726" y="66078"/>
                </a:lnTo>
                <a:lnTo>
                  <a:pt x="21602" y="66103"/>
                </a:lnTo>
                <a:lnTo>
                  <a:pt x="21831" y="65697"/>
                </a:lnTo>
                <a:lnTo>
                  <a:pt x="22110" y="65862"/>
                </a:lnTo>
                <a:lnTo>
                  <a:pt x="24574" y="65938"/>
                </a:lnTo>
                <a:lnTo>
                  <a:pt x="24574" y="66306"/>
                </a:lnTo>
                <a:lnTo>
                  <a:pt x="24942" y="66890"/>
                </a:lnTo>
                <a:lnTo>
                  <a:pt x="25438" y="66916"/>
                </a:lnTo>
                <a:lnTo>
                  <a:pt x="25946" y="66929"/>
                </a:lnTo>
                <a:lnTo>
                  <a:pt x="26365" y="66344"/>
                </a:lnTo>
                <a:lnTo>
                  <a:pt x="26365" y="65989"/>
                </a:lnTo>
                <a:lnTo>
                  <a:pt x="28854" y="66052"/>
                </a:lnTo>
                <a:lnTo>
                  <a:pt x="29032" y="66243"/>
                </a:lnTo>
                <a:lnTo>
                  <a:pt x="29591" y="66243"/>
                </a:lnTo>
                <a:lnTo>
                  <a:pt x="30162" y="66268"/>
                </a:lnTo>
                <a:lnTo>
                  <a:pt x="30581" y="65836"/>
                </a:lnTo>
                <a:lnTo>
                  <a:pt x="33426" y="64262"/>
                </a:lnTo>
                <a:lnTo>
                  <a:pt x="33540" y="59537"/>
                </a:lnTo>
                <a:close/>
              </a:path>
              <a:path w="55245" h="67309">
                <a:moveTo>
                  <a:pt x="39547" y="22034"/>
                </a:moveTo>
                <a:lnTo>
                  <a:pt x="39509" y="21526"/>
                </a:lnTo>
                <a:lnTo>
                  <a:pt x="39471" y="21031"/>
                </a:lnTo>
                <a:lnTo>
                  <a:pt x="38862" y="20675"/>
                </a:lnTo>
                <a:lnTo>
                  <a:pt x="38468" y="20713"/>
                </a:lnTo>
                <a:lnTo>
                  <a:pt x="38265" y="18249"/>
                </a:lnTo>
                <a:lnTo>
                  <a:pt x="38442" y="18059"/>
                </a:lnTo>
                <a:lnTo>
                  <a:pt x="38392" y="17487"/>
                </a:lnTo>
                <a:lnTo>
                  <a:pt x="38354" y="16916"/>
                </a:lnTo>
                <a:lnTo>
                  <a:pt x="37833" y="16548"/>
                </a:lnTo>
                <a:lnTo>
                  <a:pt x="35966" y="13919"/>
                </a:lnTo>
                <a:lnTo>
                  <a:pt x="31267" y="14325"/>
                </a:lnTo>
                <a:lnTo>
                  <a:pt x="30086" y="16776"/>
                </a:lnTo>
                <a:lnTo>
                  <a:pt x="29730" y="16802"/>
                </a:lnTo>
                <a:lnTo>
                  <a:pt x="29197" y="17373"/>
                </a:lnTo>
                <a:lnTo>
                  <a:pt x="29260" y="18008"/>
                </a:lnTo>
                <a:lnTo>
                  <a:pt x="29311" y="18643"/>
                </a:lnTo>
                <a:lnTo>
                  <a:pt x="29743" y="18986"/>
                </a:lnTo>
                <a:lnTo>
                  <a:pt x="29959" y="21450"/>
                </a:lnTo>
                <a:lnTo>
                  <a:pt x="29540" y="21488"/>
                </a:lnTo>
                <a:lnTo>
                  <a:pt x="29121" y="21932"/>
                </a:lnTo>
                <a:lnTo>
                  <a:pt x="29159" y="22428"/>
                </a:lnTo>
                <a:lnTo>
                  <a:pt x="29210" y="22936"/>
                </a:lnTo>
                <a:lnTo>
                  <a:pt x="29705" y="23304"/>
                </a:lnTo>
                <a:lnTo>
                  <a:pt x="30111" y="23266"/>
                </a:lnTo>
                <a:lnTo>
                  <a:pt x="30340" y="25704"/>
                </a:lnTo>
                <a:lnTo>
                  <a:pt x="30734" y="26276"/>
                </a:lnTo>
                <a:lnTo>
                  <a:pt x="30797" y="26708"/>
                </a:lnTo>
                <a:lnTo>
                  <a:pt x="30835" y="27203"/>
                </a:lnTo>
                <a:lnTo>
                  <a:pt x="31381" y="27559"/>
                </a:lnTo>
                <a:lnTo>
                  <a:pt x="31648" y="27546"/>
                </a:lnTo>
                <a:lnTo>
                  <a:pt x="32537" y="28778"/>
                </a:lnTo>
                <a:lnTo>
                  <a:pt x="34886" y="28575"/>
                </a:lnTo>
                <a:lnTo>
                  <a:pt x="37223" y="28359"/>
                </a:lnTo>
                <a:lnTo>
                  <a:pt x="37985" y="26771"/>
                </a:lnTo>
                <a:lnTo>
                  <a:pt x="38633" y="26708"/>
                </a:lnTo>
                <a:lnTo>
                  <a:pt x="39255" y="26301"/>
                </a:lnTo>
                <a:lnTo>
                  <a:pt x="39192" y="25869"/>
                </a:lnTo>
                <a:lnTo>
                  <a:pt x="39154" y="25438"/>
                </a:lnTo>
                <a:lnTo>
                  <a:pt x="38709" y="25260"/>
                </a:lnTo>
                <a:lnTo>
                  <a:pt x="38849" y="24968"/>
                </a:lnTo>
                <a:lnTo>
                  <a:pt x="38633" y="22517"/>
                </a:lnTo>
                <a:lnTo>
                  <a:pt x="39014" y="22479"/>
                </a:lnTo>
                <a:lnTo>
                  <a:pt x="39547" y="22034"/>
                </a:lnTo>
                <a:close/>
              </a:path>
              <a:path w="55245" h="67309">
                <a:moveTo>
                  <a:pt x="47129" y="51054"/>
                </a:moveTo>
                <a:lnTo>
                  <a:pt x="46812" y="46355"/>
                </a:lnTo>
                <a:lnTo>
                  <a:pt x="44386" y="45148"/>
                </a:lnTo>
                <a:lnTo>
                  <a:pt x="44361" y="44780"/>
                </a:lnTo>
                <a:lnTo>
                  <a:pt x="43789" y="44246"/>
                </a:lnTo>
                <a:lnTo>
                  <a:pt x="43154" y="44272"/>
                </a:lnTo>
                <a:lnTo>
                  <a:pt x="42519" y="44323"/>
                </a:lnTo>
                <a:lnTo>
                  <a:pt x="42164" y="44754"/>
                </a:lnTo>
                <a:lnTo>
                  <a:pt x="39700" y="44932"/>
                </a:lnTo>
                <a:lnTo>
                  <a:pt x="39674" y="44513"/>
                </a:lnTo>
                <a:lnTo>
                  <a:pt x="39217" y="44081"/>
                </a:lnTo>
                <a:lnTo>
                  <a:pt x="38735" y="44107"/>
                </a:lnTo>
                <a:lnTo>
                  <a:pt x="38239" y="44145"/>
                </a:lnTo>
                <a:lnTo>
                  <a:pt x="37858" y="44627"/>
                </a:lnTo>
                <a:lnTo>
                  <a:pt x="37884" y="45059"/>
                </a:lnTo>
                <a:lnTo>
                  <a:pt x="35433" y="45224"/>
                </a:lnTo>
                <a:lnTo>
                  <a:pt x="34823" y="45643"/>
                </a:lnTo>
                <a:lnTo>
                  <a:pt x="33947" y="45694"/>
                </a:lnTo>
                <a:lnTo>
                  <a:pt x="33566" y="46253"/>
                </a:lnTo>
                <a:lnTo>
                  <a:pt x="33578" y="46507"/>
                </a:lnTo>
                <a:lnTo>
                  <a:pt x="32346" y="47358"/>
                </a:lnTo>
                <a:lnTo>
                  <a:pt x="32486" y="49720"/>
                </a:lnTo>
                <a:lnTo>
                  <a:pt x="32651" y="52070"/>
                </a:lnTo>
                <a:lnTo>
                  <a:pt x="34251" y="52870"/>
                </a:lnTo>
                <a:lnTo>
                  <a:pt x="34302" y="53505"/>
                </a:lnTo>
                <a:lnTo>
                  <a:pt x="34683" y="54114"/>
                </a:lnTo>
                <a:lnTo>
                  <a:pt x="35115" y="54076"/>
                </a:lnTo>
                <a:lnTo>
                  <a:pt x="35547" y="54051"/>
                </a:lnTo>
                <a:lnTo>
                  <a:pt x="35750" y="53606"/>
                </a:lnTo>
                <a:lnTo>
                  <a:pt x="36042" y="53746"/>
                </a:lnTo>
                <a:lnTo>
                  <a:pt x="38481" y="53581"/>
                </a:lnTo>
                <a:lnTo>
                  <a:pt x="38519" y="53962"/>
                </a:lnTo>
                <a:lnTo>
                  <a:pt x="38963" y="54508"/>
                </a:lnTo>
                <a:lnTo>
                  <a:pt x="39458" y="54483"/>
                </a:lnTo>
                <a:lnTo>
                  <a:pt x="39954" y="54444"/>
                </a:lnTo>
                <a:lnTo>
                  <a:pt x="40322" y="53835"/>
                </a:lnTo>
                <a:lnTo>
                  <a:pt x="40284" y="53467"/>
                </a:lnTo>
                <a:lnTo>
                  <a:pt x="42760" y="53289"/>
                </a:lnTo>
                <a:lnTo>
                  <a:pt x="42951" y="53467"/>
                </a:lnTo>
                <a:lnTo>
                  <a:pt x="44081" y="53378"/>
                </a:lnTo>
                <a:lnTo>
                  <a:pt x="44424" y="52920"/>
                </a:lnTo>
                <a:lnTo>
                  <a:pt x="47129" y="51054"/>
                </a:lnTo>
                <a:close/>
              </a:path>
              <a:path w="55245" h="67309">
                <a:moveTo>
                  <a:pt x="49796" y="8204"/>
                </a:moveTo>
                <a:lnTo>
                  <a:pt x="49136" y="7759"/>
                </a:lnTo>
                <a:lnTo>
                  <a:pt x="48742" y="7759"/>
                </a:lnTo>
                <a:lnTo>
                  <a:pt x="48742" y="5003"/>
                </a:lnTo>
                <a:lnTo>
                  <a:pt x="48933" y="4826"/>
                </a:lnTo>
                <a:lnTo>
                  <a:pt x="48933" y="3556"/>
                </a:lnTo>
                <a:lnTo>
                  <a:pt x="48463" y="3136"/>
                </a:lnTo>
                <a:lnTo>
                  <a:pt x="46596" y="0"/>
                </a:lnTo>
                <a:lnTo>
                  <a:pt x="41363" y="0"/>
                </a:lnTo>
                <a:lnTo>
                  <a:pt x="39814" y="2590"/>
                </a:lnTo>
                <a:lnTo>
                  <a:pt x="39408" y="2590"/>
                </a:lnTo>
                <a:lnTo>
                  <a:pt x="38773" y="3162"/>
                </a:lnTo>
                <a:lnTo>
                  <a:pt x="38773" y="4584"/>
                </a:lnTo>
                <a:lnTo>
                  <a:pt x="39217" y="5003"/>
                </a:lnTo>
                <a:lnTo>
                  <a:pt x="39217" y="7759"/>
                </a:lnTo>
                <a:lnTo>
                  <a:pt x="38773" y="7759"/>
                </a:lnTo>
                <a:lnTo>
                  <a:pt x="38265" y="8204"/>
                </a:lnTo>
                <a:lnTo>
                  <a:pt x="38265" y="9321"/>
                </a:lnTo>
                <a:lnTo>
                  <a:pt x="38773" y="9766"/>
                </a:lnTo>
                <a:lnTo>
                  <a:pt x="39217" y="9766"/>
                </a:lnTo>
                <a:lnTo>
                  <a:pt x="39217" y="12496"/>
                </a:lnTo>
                <a:lnTo>
                  <a:pt x="39624" y="13182"/>
                </a:lnTo>
                <a:lnTo>
                  <a:pt x="39624" y="14211"/>
                </a:lnTo>
                <a:lnTo>
                  <a:pt x="40220" y="14655"/>
                </a:lnTo>
                <a:lnTo>
                  <a:pt x="40487" y="14655"/>
                </a:lnTo>
                <a:lnTo>
                  <a:pt x="41363" y="16116"/>
                </a:lnTo>
                <a:lnTo>
                  <a:pt x="46596" y="16116"/>
                </a:lnTo>
                <a:lnTo>
                  <a:pt x="47599" y="14414"/>
                </a:lnTo>
                <a:lnTo>
                  <a:pt x="48323" y="14414"/>
                </a:lnTo>
                <a:lnTo>
                  <a:pt x="49022" y="14020"/>
                </a:lnTo>
                <a:lnTo>
                  <a:pt x="49022" y="13068"/>
                </a:lnTo>
                <a:lnTo>
                  <a:pt x="48552" y="12814"/>
                </a:lnTo>
                <a:lnTo>
                  <a:pt x="48742" y="12496"/>
                </a:lnTo>
                <a:lnTo>
                  <a:pt x="48742" y="9766"/>
                </a:lnTo>
                <a:lnTo>
                  <a:pt x="49136" y="9766"/>
                </a:lnTo>
                <a:lnTo>
                  <a:pt x="49796" y="9321"/>
                </a:lnTo>
                <a:lnTo>
                  <a:pt x="49796" y="8204"/>
                </a:lnTo>
                <a:close/>
              </a:path>
              <a:path w="55245" h="67309">
                <a:moveTo>
                  <a:pt x="55105" y="26835"/>
                </a:moveTo>
                <a:lnTo>
                  <a:pt x="52184" y="22783"/>
                </a:lnTo>
                <a:lnTo>
                  <a:pt x="49491" y="23202"/>
                </a:lnTo>
                <a:lnTo>
                  <a:pt x="49250" y="22860"/>
                </a:lnTo>
                <a:lnTo>
                  <a:pt x="48501" y="22733"/>
                </a:lnTo>
                <a:lnTo>
                  <a:pt x="47993" y="23164"/>
                </a:lnTo>
                <a:lnTo>
                  <a:pt x="47498" y="23609"/>
                </a:lnTo>
                <a:lnTo>
                  <a:pt x="47459" y="24218"/>
                </a:lnTo>
                <a:lnTo>
                  <a:pt x="45504" y="25920"/>
                </a:lnTo>
                <a:lnTo>
                  <a:pt x="45250" y="25552"/>
                </a:lnTo>
                <a:lnTo>
                  <a:pt x="44640" y="25425"/>
                </a:lnTo>
                <a:lnTo>
                  <a:pt x="44234" y="25768"/>
                </a:lnTo>
                <a:lnTo>
                  <a:pt x="43865" y="26111"/>
                </a:lnTo>
                <a:lnTo>
                  <a:pt x="43840" y="26784"/>
                </a:lnTo>
                <a:lnTo>
                  <a:pt x="44094" y="27152"/>
                </a:lnTo>
                <a:lnTo>
                  <a:pt x="42176" y="28829"/>
                </a:lnTo>
                <a:lnTo>
                  <a:pt x="41922" y="29552"/>
                </a:lnTo>
                <a:lnTo>
                  <a:pt x="41579" y="29845"/>
                </a:lnTo>
                <a:lnTo>
                  <a:pt x="41198" y="30187"/>
                </a:lnTo>
                <a:lnTo>
                  <a:pt x="41198" y="30911"/>
                </a:lnTo>
                <a:lnTo>
                  <a:pt x="41363" y="31153"/>
                </a:lnTo>
                <a:lnTo>
                  <a:pt x="40817" y="32702"/>
                </a:lnTo>
                <a:lnTo>
                  <a:pt x="42291" y="34734"/>
                </a:lnTo>
                <a:lnTo>
                  <a:pt x="43738" y="36766"/>
                </a:lnTo>
                <a:lnTo>
                  <a:pt x="45504" y="36499"/>
                </a:lnTo>
                <a:lnTo>
                  <a:pt x="45910" y="37045"/>
                </a:lnTo>
                <a:lnTo>
                  <a:pt x="46570" y="37363"/>
                </a:lnTo>
                <a:lnTo>
                  <a:pt x="46901" y="37071"/>
                </a:lnTo>
                <a:lnTo>
                  <a:pt x="47256" y="36779"/>
                </a:lnTo>
                <a:lnTo>
                  <a:pt x="47155" y="36245"/>
                </a:lnTo>
                <a:lnTo>
                  <a:pt x="47485" y="36195"/>
                </a:lnTo>
                <a:lnTo>
                  <a:pt x="49390" y="34531"/>
                </a:lnTo>
                <a:lnTo>
                  <a:pt x="49631" y="34836"/>
                </a:lnTo>
                <a:lnTo>
                  <a:pt x="50317" y="35064"/>
                </a:lnTo>
                <a:lnTo>
                  <a:pt x="50723" y="34721"/>
                </a:lnTo>
                <a:lnTo>
                  <a:pt x="51104" y="34366"/>
                </a:lnTo>
                <a:lnTo>
                  <a:pt x="51066" y="33591"/>
                </a:lnTo>
                <a:lnTo>
                  <a:pt x="50838" y="33274"/>
                </a:lnTo>
                <a:lnTo>
                  <a:pt x="52768" y="31584"/>
                </a:lnTo>
                <a:lnTo>
                  <a:pt x="53009" y="31623"/>
                </a:lnTo>
                <a:lnTo>
                  <a:pt x="53454" y="31242"/>
                </a:lnTo>
                <a:lnTo>
                  <a:pt x="53924" y="30835"/>
                </a:lnTo>
                <a:lnTo>
                  <a:pt x="53924" y="30226"/>
                </a:lnTo>
                <a:lnTo>
                  <a:pt x="55105" y="26835"/>
                </a:lnTo>
                <a:close/>
              </a:path>
            </a:pathLst>
          </a:custGeom>
          <a:solidFill>
            <a:srgbClr val="F9FA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bg object 5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705548" y="10161795"/>
            <a:ext cx="2210613" cy="7723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0" i="0">
                <a:solidFill>
                  <a:srgbClr val="FBFA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D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5097" y="-75529"/>
            <a:ext cx="6250305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0" i="0">
                <a:solidFill>
                  <a:srgbClr val="FBFA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251" y="10730428"/>
            <a:ext cx="22104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25" dirty="0">
                <a:solidFill>
                  <a:srgbClr val="FBFAEB"/>
                </a:solidFill>
                <a:latin typeface="Calibri"/>
                <a:cs typeface="Calibri"/>
              </a:rPr>
              <a:t>GOLDENVALLEYUK.COM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9673" y="3749675"/>
            <a:ext cx="13844753" cy="17889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GB" spc="-915" dirty="0"/>
              <a:t>GOLDEN VALLEY</a:t>
            </a:r>
            <a:endParaRPr spc="-91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251" y="10730428"/>
            <a:ext cx="22104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25" dirty="0">
                <a:solidFill>
                  <a:srgbClr val="FBFAEB"/>
                </a:solidFill>
                <a:latin typeface="Calibri"/>
                <a:cs typeface="Calibri"/>
              </a:rPr>
              <a:t>GOLDENVALLEYUK.COM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9673" y="3749675"/>
            <a:ext cx="13844753" cy="17889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GB" spc="-915" dirty="0"/>
              <a:t>Questions</a:t>
            </a:r>
            <a:endParaRPr spc="-915" dirty="0"/>
          </a:p>
        </p:txBody>
      </p:sp>
    </p:spTree>
    <p:extLst>
      <p:ext uri="{BB962C8B-B14F-4D97-AF65-F5344CB8AC3E}">
        <p14:creationId xmlns:p14="http://schemas.microsoft.com/office/powerpoint/2010/main" val="3229100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413386"/>
            <a:ext cx="20104100" cy="3895725"/>
          </a:xfrm>
          <a:custGeom>
            <a:avLst/>
            <a:gdLst/>
            <a:ahLst/>
            <a:cxnLst/>
            <a:rect l="l" t="t" r="r" b="b"/>
            <a:pathLst>
              <a:path w="20104100" h="3895725">
                <a:moveTo>
                  <a:pt x="20104099" y="0"/>
                </a:moveTo>
                <a:lnTo>
                  <a:pt x="0" y="0"/>
                </a:lnTo>
                <a:lnTo>
                  <a:pt x="0" y="3895169"/>
                </a:lnTo>
                <a:lnTo>
                  <a:pt x="20104099" y="3895169"/>
                </a:lnTo>
                <a:lnTo>
                  <a:pt x="2010409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4250" y="1206108"/>
            <a:ext cx="4734799" cy="68287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825"/>
              </a:spcBef>
            </a:pPr>
            <a:r>
              <a:rPr lang="en-GB" sz="4250" spc="-180" dirty="0">
                <a:solidFill>
                  <a:srgbClr val="FBFAEB"/>
                </a:solidFill>
                <a:latin typeface="Verdana"/>
                <a:cs typeface="Verdana"/>
              </a:rPr>
              <a:t>Setting the scene</a:t>
            </a:r>
            <a:endParaRPr sz="425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76250" y="1281500"/>
            <a:ext cx="6430388" cy="4090222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Key challenges include: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endParaRPr lang="en-GB" sz="2300" spc="90" dirty="0">
              <a:solidFill>
                <a:srgbClr val="FBFAEB"/>
              </a:solidFill>
              <a:latin typeface="Tahoma"/>
              <a:cs typeface="Tahoma"/>
            </a:endParaRP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Pockets of deprivation in West Cheltenham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Aging stock of employment buildings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High house prices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Insufficient Affordable Housing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Heavy reliance on govt jobs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Poor retention of young people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Addressing climate change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endParaRPr lang="en-GB" sz="2300" spc="90" dirty="0">
              <a:solidFill>
                <a:srgbClr val="FBFAEB"/>
              </a:solidFill>
              <a:latin typeface="Tahoma"/>
              <a:cs typeface="Tahoma"/>
            </a:endParaRP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endParaRPr lang="en-GB" sz="2300" spc="90" dirty="0">
              <a:solidFill>
                <a:srgbClr val="FBFAEB"/>
              </a:solidFill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6951" y="681270"/>
            <a:ext cx="410209" cy="223520"/>
            <a:chOff x="376951" y="681270"/>
            <a:chExt cx="410209" cy="22352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76949" y="402078"/>
            <a:ext cx="410209" cy="223520"/>
          </a:xfrm>
          <a:custGeom>
            <a:avLst/>
            <a:gdLst/>
            <a:ahLst/>
            <a:cxnLst/>
            <a:rect l="l" t="t" r="r" b="b"/>
            <a:pathLst>
              <a:path w="410209" h="223520">
                <a:moveTo>
                  <a:pt x="223417" y="0"/>
                </a:moveTo>
                <a:lnTo>
                  <a:pt x="186182" y="0"/>
                </a:lnTo>
                <a:lnTo>
                  <a:pt x="186182" y="132886"/>
                </a:lnTo>
                <a:lnTo>
                  <a:pt x="184193" y="139305"/>
                </a:lnTo>
                <a:lnTo>
                  <a:pt x="179287" y="143202"/>
                </a:lnTo>
                <a:lnTo>
                  <a:pt x="173063" y="143914"/>
                </a:lnTo>
                <a:lnTo>
                  <a:pt x="167115" y="140781"/>
                </a:lnTo>
                <a:lnTo>
                  <a:pt x="73149" y="46825"/>
                </a:lnTo>
                <a:lnTo>
                  <a:pt x="46825" y="73149"/>
                </a:lnTo>
                <a:lnTo>
                  <a:pt x="140781" y="167115"/>
                </a:lnTo>
                <a:lnTo>
                  <a:pt x="143914" y="173063"/>
                </a:lnTo>
                <a:lnTo>
                  <a:pt x="143202" y="179287"/>
                </a:lnTo>
                <a:lnTo>
                  <a:pt x="139305" y="184193"/>
                </a:lnTo>
                <a:lnTo>
                  <a:pt x="132886" y="186182"/>
                </a:lnTo>
                <a:lnTo>
                  <a:pt x="0" y="186182"/>
                </a:lnTo>
                <a:lnTo>
                  <a:pt x="0" y="223417"/>
                </a:lnTo>
                <a:lnTo>
                  <a:pt x="167565" y="223417"/>
                </a:lnTo>
                <a:lnTo>
                  <a:pt x="170491" y="208923"/>
                </a:lnTo>
                <a:lnTo>
                  <a:pt x="178471" y="197088"/>
                </a:lnTo>
                <a:lnTo>
                  <a:pt x="190306" y="189108"/>
                </a:lnTo>
                <a:lnTo>
                  <a:pt x="204800" y="186182"/>
                </a:lnTo>
                <a:lnTo>
                  <a:pt x="219293" y="189108"/>
                </a:lnTo>
                <a:lnTo>
                  <a:pt x="231129" y="197088"/>
                </a:lnTo>
                <a:lnTo>
                  <a:pt x="239108" y="208923"/>
                </a:lnTo>
                <a:lnTo>
                  <a:pt x="242034" y="223417"/>
                </a:lnTo>
                <a:lnTo>
                  <a:pt x="409589" y="223417"/>
                </a:lnTo>
                <a:lnTo>
                  <a:pt x="409589" y="186182"/>
                </a:lnTo>
                <a:lnTo>
                  <a:pt x="276714" y="186182"/>
                </a:lnTo>
                <a:lnTo>
                  <a:pt x="270294" y="184193"/>
                </a:lnTo>
                <a:lnTo>
                  <a:pt x="266397" y="179287"/>
                </a:lnTo>
                <a:lnTo>
                  <a:pt x="265685" y="173063"/>
                </a:lnTo>
                <a:lnTo>
                  <a:pt x="268819" y="167115"/>
                </a:lnTo>
                <a:lnTo>
                  <a:pt x="362774" y="73149"/>
                </a:lnTo>
                <a:lnTo>
                  <a:pt x="336450" y="46825"/>
                </a:lnTo>
                <a:lnTo>
                  <a:pt x="242484" y="140781"/>
                </a:lnTo>
                <a:lnTo>
                  <a:pt x="236536" y="143914"/>
                </a:lnTo>
                <a:lnTo>
                  <a:pt x="230312" y="143202"/>
                </a:lnTo>
                <a:lnTo>
                  <a:pt x="225407" y="139305"/>
                </a:lnTo>
                <a:lnTo>
                  <a:pt x="223417" y="132886"/>
                </a:lnTo>
                <a:lnTo>
                  <a:pt x="223417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4A0BA8-0E1B-A53B-09C3-54F9AE4A0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45" y="2209041"/>
            <a:ext cx="9824874" cy="8344257"/>
          </a:xfrm>
          <a:prstGeom prst="roundRect">
            <a:avLst>
              <a:gd name="adj" fmla="val 59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D32CAB-4896-7CBA-AE61-1815775A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1724" y="1573044"/>
            <a:ext cx="2650360" cy="3798678"/>
          </a:xfrm>
          <a:prstGeom prst="roundRect">
            <a:avLst>
              <a:gd name="adj" fmla="val 84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BD677C-9AC5-26F0-D153-FC6F39265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724" y="5687665"/>
            <a:ext cx="2650360" cy="3798678"/>
          </a:xfrm>
          <a:prstGeom prst="roundRect">
            <a:avLst>
              <a:gd name="adj" fmla="val 96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260D8E-4566-5760-88C7-4FD3C3435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4858" y="5687665"/>
            <a:ext cx="5377035" cy="3798678"/>
          </a:xfrm>
          <a:prstGeom prst="roundRect">
            <a:avLst>
              <a:gd name="adj" fmla="val 55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89964"/>
            <a:ext cx="20104100" cy="8419147"/>
            <a:chOff x="0" y="2889964"/>
            <a:chExt cx="20104100" cy="8419147"/>
          </a:xfrm>
        </p:grpSpPr>
        <p:sp>
          <p:nvSpPr>
            <p:cNvPr id="3" name="object 3"/>
            <p:cNvSpPr/>
            <p:nvPr/>
          </p:nvSpPr>
          <p:spPr>
            <a:xfrm>
              <a:off x="0" y="7413386"/>
              <a:ext cx="20104100" cy="3895725"/>
            </a:xfrm>
            <a:custGeom>
              <a:avLst/>
              <a:gdLst/>
              <a:ahLst/>
              <a:cxnLst/>
              <a:rect l="l" t="t" r="r" b="b"/>
              <a:pathLst>
                <a:path w="20104100" h="3895725">
                  <a:moveTo>
                    <a:pt x="20104099" y="0"/>
                  </a:moveTo>
                  <a:lnTo>
                    <a:pt x="0" y="0"/>
                  </a:lnTo>
                  <a:lnTo>
                    <a:pt x="0" y="3895169"/>
                  </a:lnTo>
                  <a:lnTo>
                    <a:pt x="20104099" y="3895169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951" y="2889964"/>
              <a:ext cx="12502237" cy="80416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64251" y="1206108"/>
            <a:ext cx="2829560" cy="124460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825"/>
              </a:spcBef>
            </a:pPr>
            <a:r>
              <a:rPr sz="4250" spc="-180" dirty="0">
                <a:solidFill>
                  <a:srgbClr val="FBFAEB"/>
                </a:solidFill>
                <a:latin typeface="Verdana"/>
                <a:cs typeface="Verdana"/>
              </a:rPr>
              <a:t>A</a:t>
            </a:r>
            <a:r>
              <a:rPr sz="4250" spc="-66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4250" spc="-300" dirty="0">
                <a:solidFill>
                  <a:srgbClr val="FBFAEB"/>
                </a:solidFill>
                <a:latin typeface="Verdana"/>
                <a:cs typeface="Verdana"/>
              </a:rPr>
              <a:t>Heritage </a:t>
            </a:r>
            <a:r>
              <a:rPr sz="4250" spc="-120" dirty="0">
                <a:solidFill>
                  <a:srgbClr val="FBFAEB"/>
                </a:solidFill>
                <a:latin typeface="Verdana"/>
                <a:cs typeface="Verdana"/>
              </a:rPr>
              <a:t>of</a:t>
            </a:r>
            <a:r>
              <a:rPr sz="4250" spc="-66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4250" spc="-345" dirty="0">
                <a:solidFill>
                  <a:srgbClr val="FBFAEB"/>
                </a:solidFill>
                <a:latin typeface="Verdana"/>
                <a:cs typeface="Verdana"/>
              </a:rPr>
              <a:t>Invention</a:t>
            </a:r>
            <a:endParaRPr sz="42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9838" y="1281500"/>
            <a:ext cx="6146800" cy="54038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sz="2300" spc="90" dirty="0">
                <a:solidFill>
                  <a:srgbClr val="FBFAEB"/>
                </a:solidFill>
                <a:latin typeface="Tahoma"/>
                <a:cs typeface="Tahoma"/>
              </a:rPr>
              <a:t>GCHQ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has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been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present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in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Cheltenham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since </a:t>
            </a:r>
            <a:r>
              <a:rPr sz="2300" spc="-235" dirty="0">
                <a:solidFill>
                  <a:srgbClr val="FBFAEB"/>
                </a:solidFill>
                <a:latin typeface="Tahoma"/>
                <a:cs typeface="Tahoma"/>
              </a:rPr>
              <a:t>1951,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developing</a:t>
            </a:r>
            <a:r>
              <a:rPr sz="2300" spc="-13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pioneering</a:t>
            </a:r>
            <a:r>
              <a:rPr sz="230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technologies</a:t>
            </a:r>
            <a:r>
              <a:rPr sz="230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in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communications,</a:t>
            </a: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intelligence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cyber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security. </a:t>
            </a:r>
            <a:r>
              <a:rPr sz="2300" spc="-50" dirty="0">
                <a:solidFill>
                  <a:srgbClr val="FBFAEB"/>
                </a:solidFill>
                <a:latin typeface="Tahoma"/>
                <a:cs typeface="Tahoma"/>
              </a:rPr>
              <a:t>Their</a:t>
            </a:r>
            <a:r>
              <a:rPr sz="2300" spc="-2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presence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has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enabled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the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0" dirty="0">
                <a:solidFill>
                  <a:srgbClr val="FBFAEB"/>
                </a:solidFill>
                <a:latin typeface="Tahoma"/>
                <a:cs typeface="Tahoma"/>
              </a:rPr>
              <a:t>growth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of</a:t>
            </a:r>
            <a:r>
              <a:rPr sz="2300" spc="-22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50" dirty="0">
                <a:solidFill>
                  <a:srgbClr val="FBFAEB"/>
                </a:solidFill>
                <a:latin typeface="Tahoma"/>
                <a:cs typeface="Tahoma"/>
              </a:rPr>
              <a:t>a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targeted</a:t>
            </a:r>
            <a:r>
              <a:rPr sz="2300" spc="-1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0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specialised</a:t>
            </a:r>
            <a:r>
              <a:rPr sz="2300" spc="-10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community</a:t>
            </a:r>
            <a:r>
              <a:rPr sz="2300" spc="-20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focused</a:t>
            </a:r>
            <a:r>
              <a:rPr sz="2300" spc="-10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on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cyber</a:t>
            </a:r>
            <a:r>
              <a:rPr sz="2300" spc="-22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security</a:t>
            </a:r>
            <a:r>
              <a:rPr sz="2300" spc="-20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adjacent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domains.</a:t>
            </a:r>
            <a:endParaRPr sz="2300" dirty="0">
              <a:latin typeface="Tahoma"/>
              <a:cs typeface="Tahoma"/>
            </a:endParaRPr>
          </a:p>
          <a:p>
            <a:pPr marL="12700" marR="344805">
              <a:lnSpc>
                <a:spcPts val="2640"/>
              </a:lnSpc>
              <a:spcBef>
                <a:spcPts val="2630"/>
              </a:spcBef>
            </a:pPr>
            <a:r>
              <a:rPr sz="2300" spc="-60" dirty="0">
                <a:solidFill>
                  <a:srgbClr val="FBFAEB"/>
                </a:solidFill>
                <a:latin typeface="Tahoma"/>
                <a:cs typeface="Tahoma"/>
              </a:rPr>
              <a:t>The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technology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ecosystem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now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present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in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the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region</a:t>
            </a:r>
            <a:r>
              <a:rPr sz="2300" spc="-13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covers</a:t>
            </a:r>
            <a:r>
              <a:rPr sz="2300" spc="-13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defence,</a:t>
            </a:r>
            <a:r>
              <a:rPr sz="230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0" dirty="0">
                <a:solidFill>
                  <a:srgbClr val="FBFAEB"/>
                </a:solidFill>
                <a:latin typeface="Tahoma"/>
                <a:cs typeface="Tahoma"/>
              </a:rPr>
              <a:t>aerospace,</a:t>
            </a: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national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security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intelligence,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communications,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critical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infrastructure.</a:t>
            </a:r>
            <a:endParaRPr sz="2300" dirty="0">
              <a:latin typeface="Tahoma"/>
              <a:cs typeface="Tahoma"/>
            </a:endParaRPr>
          </a:p>
          <a:p>
            <a:pPr marL="12700" marR="19050">
              <a:lnSpc>
                <a:spcPts val="2640"/>
              </a:lnSpc>
              <a:spcBef>
                <a:spcPts val="2630"/>
              </a:spcBef>
            </a:pP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In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Golden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5" dirty="0">
                <a:solidFill>
                  <a:srgbClr val="FBFAEB"/>
                </a:solidFill>
                <a:latin typeface="Tahoma"/>
                <a:cs typeface="Tahoma"/>
              </a:rPr>
              <a:t>Valley,</a:t>
            </a:r>
            <a:r>
              <a:rPr sz="2300" spc="-24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we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can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develop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this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strong foundation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into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diverse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group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of</a:t>
            </a:r>
            <a:r>
              <a:rPr sz="2300" spc="-22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organisations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in</a:t>
            </a:r>
            <a:r>
              <a:rPr sz="2300" spc="-16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academia,</a:t>
            </a:r>
            <a:r>
              <a:rPr sz="2300" spc="-2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60" dirty="0">
                <a:solidFill>
                  <a:srgbClr val="FBFAEB"/>
                </a:solidFill>
                <a:latin typeface="Tahoma"/>
                <a:cs typeface="Tahoma"/>
              </a:rPr>
              <a:t>large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industry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Startups,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covering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these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sectors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other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adjacent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areas.</a:t>
            </a:r>
            <a:endParaRPr sz="23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6951" y="681270"/>
            <a:ext cx="410209" cy="223520"/>
            <a:chOff x="376951" y="681270"/>
            <a:chExt cx="410209" cy="2235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76949" y="402078"/>
            <a:ext cx="410209" cy="223520"/>
          </a:xfrm>
          <a:custGeom>
            <a:avLst/>
            <a:gdLst/>
            <a:ahLst/>
            <a:cxnLst/>
            <a:rect l="l" t="t" r="r" b="b"/>
            <a:pathLst>
              <a:path w="410209" h="223520">
                <a:moveTo>
                  <a:pt x="223417" y="0"/>
                </a:moveTo>
                <a:lnTo>
                  <a:pt x="186182" y="0"/>
                </a:lnTo>
                <a:lnTo>
                  <a:pt x="186182" y="132886"/>
                </a:lnTo>
                <a:lnTo>
                  <a:pt x="184193" y="139305"/>
                </a:lnTo>
                <a:lnTo>
                  <a:pt x="179287" y="143202"/>
                </a:lnTo>
                <a:lnTo>
                  <a:pt x="173063" y="143914"/>
                </a:lnTo>
                <a:lnTo>
                  <a:pt x="167115" y="140781"/>
                </a:lnTo>
                <a:lnTo>
                  <a:pt x="73149" y="46825"/>
                </a:lnTo>
                <a:lnTo>
                  <a:pt x="46825" y="73149"/>
                </a:lnTo>
                <a:lnTo>
                  <a:pt x="140781" y="167115"/>
                </a:lnTo>
                <a:lnTo>
                  <a:pt x="143914" y="173063"/>
                </a:lnTo>
                <a:lnTo>
                  <a:pt x="143202" y="179287"/>
                </a:lnTo>
                <a:lnTo>
                  <a:pt x="139305" y="184193"/>
                </a:lnTo>
                <a:lnTo>
                  <a:pt x="132886" y="186182"/>
                </a:lnTo>
                <a:lnTo>
                  <a:pt x="0" y="186182"/>
                </a:lnTo>
                <a:lnTo>
                  <a:pt x="0" y="223417"/>
                </a:lnTo>
                <a:lnTo>
                  <a:pt x="167565" y="223417"/>
                </a:lnTo>
                <a:lnTo>
                  <a:pt x="170491" y="208923"/>
                </a:lnTo>
                <a:lnTo>
                  <a:pt x="178471" y="197088"/>
                </a:lnTo>
                <a:lnTo>
                  <a:pt x="190306" y="189108"/>
                </a:lnTo>
                <a:lnTo>
                  <a:pt x="204800" y="186182"/>
                </a:lnTo>
                <a:lnTo>
                  <a:pt x="219293" y="189108"/>
                </a:lnTo>
                <a:lnTo>
                  <a:pt x="231129" y="197088"/>
                </a:lnTo>
                <a:lnTo>
                  <a:pt x="239108" y="208923"/>
                </a:lnTo>
                <a:lnTo>
                  <a:pt x="242034" y="223417"/>
                </a:lnTo>
                <a:lnTo>
                  <a:pt x="409589" y="223417"/>
                </a:lnTo>
                <a:lnTo>
                  <a:pt x="409589" y="186182"/>
                </a:lnTo>
                <a:lnTo>
                  <a:pt x="276714" y="186182"/>
                </a:lnTo>
                <a:lnTo>
                  <a:pt x="270294" y="184193"/>
                </a:lnTo>
                <a:lnTo>
                  <a:pt x="266397" y="179287"/>
                </a:lnTo>
                <a:lnTo>
                  <a:pt x="265685" y="173063"/>
                </a:lnTo>
                <a:lnTo>
                  <a:pt x="268819" y="167115"/>
                </a:lnTo>
                <a:lnTo>
                  <a:pt x="362774" y="73149"/>
                </a:lnTo>
                <a:lnTo>
                  <a:pt x="336450" y="46825"/>
                </a:lnTo>
                <a:lnTo>
                  <a:pt x="242484" y="140781"/>
                </a:lnTo>
                <a:lnTo>
                  <a:pt x="236536" y="143914"/>
                </a:lnTo>
                <a:lnTo>
                  <a:pt x="230312" y="143202"/>
                </a:lnTo>
                <a:lnTo>
                  <a:pt x="225407" y="139305"/>
                </a:lnTo>
                <a:lnTo>
                  <a:pt x="223417" y="132886"/>
                </a:lnTo>
                <a:lnTo>
                  <a:pt x="223417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207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7413386"/>
            <a:ext cx="20104100" cy="3895725"/>
          </a:xfrm>
          <a:custGeom>
            <a:avLst/>
            <a:gdLst/>
            <a:ahLst/>
            <a:cxnLst/>
            <a:rect l="l" t="t" r="r" b="b"/>
            <a:pathLst>
              <a:path w="20104100" h="3895725">
                <a:moveTo>
                  <a:pt x="20104099" y="0"/>
                </a:moveTo>
                <a:lnTo>
                  <a:pt x="0" y="0"/>
                </a:lnTo>
                <a:lnTo>
                  <a:pt x="0" y="3895169"/>
                </a:lnTo>
                <a:lnTo>
                  <a:pt x="20104099" y="3895169"/>
                </a:lnTo>
                <a:lnTo>
                  <a:pt x="2010409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64250" y="1206108"/>
            <a:ext cx="4734799" cy="68287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 marR="5080">
              <a:lnSpc>
                <a:spcPts val="4450"/>
              </a:lnSpc>
              <a:spcBef>
                <a:spcPts val="825"/>
              </a:spcBef>
            </a:pPr>
            <a:r>
              <a:rPr lang="en-GB" sz="4250" spc="-180" dirty="0">
                <a:solidFill>
                  <a:srgbClr val="FBFAEB"/>
                </a:solidFill>
                <a:latin typeface="Verdana"/>
                <a:cs typeface="Verdana"/>
              </a:rPr>
              <a:t>The opportunity</a:t>
            </a:r>
            <a:endParaRPr sz="425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76050" y="1281500"/>
            <a:ext cx="8030588" cy="293606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Golden Valley is at a critical intersection: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Neighbours deprived communities 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Principal area designated for employment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- Adjacent to major employer </a:t>
            </a: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endParaRPr lang="en-GB" sz="2300" spc="90" dirty="0">
              <a:solidFill>
                <a:srgbClr val="FBFAEB"/>
              </a:solidFill>
              <a:latin typeface="Tahoma"/>
              <a:cs typeface="Tahoma"/>
            </a:endParaRPr>
          </a:p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lang="en-GB" sz="2300" spc="90" dirty="0">
                <a:solidFill>
                  <a:srgbClr val="FBFAEB"/>
                </a:solidFill>
                <a:latin typeface="Tahoma"/>
                <a:cs typeface="Tahoma"/>
              </a:rPr>
              <a:t>It will play a pivotal role in determining future growth within the town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76951" y="681270"/>
            <a:ext cx="410209" cy="223520"/>
            <a:chOff x="376951" y="681270"/>
            <a:chExt cx="410209" cy="22352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76949" y="402078"/>
            <a:ext cx="410209" cy="223520"/>
          </a:xfrm>
          <a:custGeom>
            <a:avLst/>
            <a:gdLst/>
            <a:ahLst/>
            <a:cxnLst/>
            <a:rect l="l" t="t" r="r" b="b"/>
            <a:pathLst>
              <a:path w="410209" h="223520">
                <a:moveTo>
                  <a:pt x="223417" y="0"/>
                </a:moveTo>
                <a:lnTo>
                  <a:pt x="186182" y="0"/>
                </a:lnTo>
                <a:lnTo>
                  <a:pt x="186182" y="132886"/>
                </a:lnTo>
                <a:lnTo>
                  <a:pt x="184193" y="139305"/>
                </a:lnTo>
                <a:lnTo>
                  <a:pt x="179287" y="143202"/>
                </a:lnTo>
                <a:lnTo>
                  <a:pt x="173063" y="143914"/>
                </a:lnTo>
                <a:lnTo>
                  <a:pt x="167115" y="140781"/>
                </a:lnTo>
                <a:lnTo>
                  <a:pt x="73149" y="46825"/>
                </a:lnTo>
                <a:lnTo>
                  <a:pt x="46825" y="73149"/>
                </a:lnTo>
                <a:lnTo>
                  <a:pt x="140781" y="167115"/>
                </a:lnTo>
                <a:lnTo>
                  <a:pt x="143914" y="173063"/>
                </a:lnTo>
                <a:lnTo>
                  <a:pt x="143202" y="179287"/>
                </a:lnTo>
                <a:lnTo>
                  <a:pt x="139305" y="184193"/>
                </a:lnTo>
                <a:lnTo>
                  <a:pt x="132886" y="186182"/>
                </a:lnTo>
                <a:lnTo>
                  <a:pt x="0" y="186182"/>
                </a:lnTo>
                <a:lnTo>
                  <a:pt x="0" y="223417"/>
                </a:lnTo>
                <a:lnTo>
                  <a:pt x="167565" y="223417"/>
                </a:lnTo>
                <a:lnTo>
                  <a:pt x="170491" y="208923"/>
                </a:lnTo>
                <a:lnTo>
                  <a:pt x="178471" y="197088"/>
                </a:lnTo>
                <a:lnTo>
                  <a:pt x="190306" y="189108"/>
                </a:lnTo>
                <a:lnTo>
                  <a:pt x="204800" y="186182"/>
                </a:lnTo>
                <a:lnTo>
                  <a:pt x="219293" y="189108"/>
                </a:lnTo>
                <a:lnTo>
                  <a:pt x="231129" y="197088"/>
                </a:lnTo>
                <a:lnTo>
                  <a:pt x="239108" y="208923"/>
                </a:lnTo>
                <a:lnTo>
                  <a:pt x="242034" y="223417"/>
                </a:lnTo>
                <a:lnTo>
                  <a:pt x="409589" y="223417"/>
                </a:lnTo>
                <a:lnTo>
                  <a:pt x="409589" y="186182"/>
                </a:lnTo>
                <a:lnTo>
                  <a:pt x="276714" y="186182"/>
                </a:lnTo>
                <a:lnTo>
                  <a:pt x="270294" y="184193"/>
                </a:lnTo>
                <a:lnTo>
                  <a:pt x="266397" y="179287"/>
                </a:lnTo>
                <a:lnTo>
                  <a:pt x="265685" y="173063"/>
                </a:lnTo>
                <a:lnTo>
                  <a:pt x="268819" y="167115"/>
                </a:lnTo>
                <a:lnTo>
                  <a:pt x="362774" y="73149"/>
                </a:lnTo>
                <a:lnTo>
                  <a:pt x="336450" y="46825"/>
                </a:lnTo>
                <a:lnTo>
                  <a:pt x="242484" y="140781"/>
                </a:lnTo>
                <a:lnTo>
                  <a:pt x="236536" y="143914"/>
                </a:lnTo>
                <a:lnTo>
                  <a:pt x="230312" y="143202"/>
                </a:lnTo>
                <a:lnTo>
                  <a:pt x="225407" y="139305"/>
                </a:lnTo>
                <a:lnTo>
                  <a:pt x="223417" y="132886"/>
                </a:lnTo>
                <a:lnTo>
                  <a:pt x="223417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7EB7F-3111-EF0A-EC9C-4E1345B1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45" y="2182118"/>
            <a:ext cx="9824874" cy="8344258"/>
          </a:xfrm>
          <a:prstGeom prst="roundRect">
            <a:avLst>
              <a:gd name="adj" fmla="val 39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5D6B8D-0186-7C66-99EB-E867CF7B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90450" y="4919122"/>
            <a:ext cx="5213886" cy="5992973"/>
          </a:xfrm>
          <a:prstGeom prst="roundRect">
            <a:avLst>
              <a:gd name="adj" fmla="val 4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162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72121"/>
            <a:ext cx="20104100" cy="7036434"/>
            <a:chOff x="0" y="4272121"/>
            <a:chExt cx="20104100" cy="7036434"/>
          </a:xfrm>
        </p:grpSpPr>
        <p:sp>
          <p:nvSpPr>
            <p:cNvPr id="3" name="object 3"/>
            <p:cNvSpPr/>
            <p:nvPr/>
          </p:nvSpPr>
          <p:spPr>
            <a:xfrm>
              <a:off x="0" y="7601863"/>
              <a:ext cx="20104100" cy="3707129"/>
            </a:xfrm>
            <a:custGeom>
              <a:avLst/>
              <a:gdLst/>
              <a:ahLst/>
              <a:cxnLst/>
              <a:rect l="l" t="t" r="r" b="b"/>
              <a:pathLst>
                <a:path w="20104100" h="3707129">
                  <a:moveTo>
                    <a:pt x="20104099" y="0"/>
                  </a:moveTo>
                  <a:lnTo>
                    <a:pt x="0" y="0"/>
                  </a:lnTo>
                  <a:lnTo>
                    <a:pt x="0" y="3706693"/>
                  </a:lnTo>
                  <a:lnTo>
                    <a:pt x="20104099" y="370669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951" y="4272121"/>
              <a:ext cx="19350195" cy="665948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459838" y="1281500"/>
            <a:ext cx="5862320" cy="17176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95"/>
              </a:spcBef>
            </a:pP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Using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security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as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an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underpinning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principle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for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developing</a:t>
            </a:r>
            <a:r>
              <a:rPr sz="2300" spc="-10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pioneering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technologies,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Golden </a:t>
            </a:r>
            <a:r>
              <a:rPr sz="2300" spc="-55" dirty="0">
                <a:solidFill>
                  <a:srgbClr val="FBFAEB"/>
                </a:solidFill>
                <a:latin typeface="Tahoma"/>
                <a:cs typeface="Tahoma"/>
              </a:rPr>
              <a:t>Valley</a:t>
            </a:r>
            <a:r>
              <a:rPr sz="2300" spc="-2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will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expand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the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current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Cheltenham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community</a:t>
            </a:r>
            <a:r>
              <a:rPr sz="2300" spc="-20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build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new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institutions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for</a:t>
            </a:r>
            <a:endParaRPr sz="2300">
              <a:latin typeface="Tahoma"/>
              <a:cs typeface="Tahoma"/>
            </a:endParaRPr>
          </a:p>
          <a:p>
            <a:pPr marL="12700">
              <a:lnSpc>
                <a:spcPts val="2565"/>
              </a:lnSpc>
            </a:pP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best-in-class</a:t>
            </a:r>
            <a:r>
              <a:rPr sz="2300" spc="-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research</a:t>
            </a:r>
            <a:r>
              <a:rPr sz="2300" spc="-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development.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251" y="1218675"/>
            <a:ext cx="4128135" cy="21367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spc="-195" dirty="0">
                <a:solidFill>
                  <a:srgbClr val="FBFAEB"/>
                </a:solidFill>
                <a:latin typeface="Verdana"/>
                <a:cs typeface="Verdana"/>
              </a:rPr>
              <a:t>A</a:t>
            </a:r>
            <a:r>
              <a:rPr sz="3950" spc="-73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770" dirty="0">
                <a:solidFill>
                  <a:srgbClr val="FBFAEB"/>
                </a:solidFill>
                <a:latin typeface="Verdana"/>
                <a:cs typeface="Verdana"/>
              </a:rPr>
              <a:t>T</a:t>
            </a:r>
            <a:r>
              <a:rPr sz="3950" spc="-270" dirty="0">
                <a:solidFill>
                  <a:srgbClr val="FBFAEB"/>
                </a:solidFill>
                <a:latin typeface="Verdana"/>
                <a:cs typeface="Verdana"/>
              </a:rPr>
              <a:t>echnol</a:t>
            </a:r>
            <a:r>
              <a:rPr sz="3950" spc="-290" dirty="0">
                <a:solidFill>
                  <a:srgbClr val="FBFAEB"/>
                </a:solidFill>
                <a:latin typeface="Verdana"/>
                <a:cs typeface="Verdana"/>
              </a:rPr>
              <a:t>o</a:t>
            </a:r>
            <a:r>
              <a:rPr sz="3950" spc="-270" dirty="0">
                <a:solidFill>
                  <a:srgbClr val="FBFAEB"/>
                </a:solidFill>
                <a:latin typeface="Verdana"/>
                <a:cs typeface="Verdana"/>
              </a:rPr>
              <a:t>gy</a:t>
            </a:r>
            <a:r>
              <a:rPr sz="3950" spc="-32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29" dirty="0">
                <a:solidFill>
                  <a:srgbClr val="FBFAEB"/>
                </a:solidFill>
                <a:latin typeface="Verdana"/>
                <a:cs typeface="Verdana"/>
              </a:rPr>
              <a:t>Cluster</a:t>
            </a:r>
            <a:r>
              <a:rPr sz="3950" spc="-68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330" dirty="0">
                <a:solidFill>
                  <a:srgbClr val="FBFAEB"/>
                </a:solidFill>
                <a:latin typeface="Verdana"/>
                <a:cs typeface="Verdana"/>
              </a:rPr>
              <a:t>Tackling </a:t>
            </a:r>
            <a:r>
              <a:rPr sz="3950" spc="-220" dirty="0">
                <a:solidFill>
                  <a:srgbClr val="FBFAEB"/>
                </a:solidFill>
                <a:latin typeface="Verdana"/>
                <a:cs typeface="Verdana"/>
              </a:rPr>
              <a:t>the</a:t>
            </a:r>
            <a:r>
              <a:rPr sz="3950" spc="-52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90" dirty="0">
                <a:solidFill>
                  <a:srgbClr val="FBFAEB"/>
                </a:solidFill>
                <a:latin typeface="Verdana"/>
                <a:cs typeface="Verdana"/>
              </a:rPr>
              <a:t>UK’s</a:t>
            </a:r>
            <a:r>
              <a:rPr sz="3950" spc="-52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65" dirty="0">
                <a:solidFill>
                  <a:srgbClr val="FBFAEB"/>
                </a:solidFill>
                <a:latin typeface="Verdana"/>
                <a:cs typeface="Verdana"/>
              </a:rPr>
              <a:t>Mission </a:t>
            </a:r>
            <a:r>
              <a:rPr sz="3950" spc="-180" dirty="0">
                <a:solidFill>
                  <a:srgbClr val="FBFAEB"/>
                </a:solidFill>
                <a:latin typeface="Verdana"/>
                <a:cs typeface="Verdana"/>
              </a:rPr>
              <a:t>Critical</a:t>
            </a:r>
            <a:r>
              <a:rPr sz="3950" spc="-46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75" dirty="0">
                <a:solidFill>
                  <a:srgbClr val="FBFAEB"/>
                </a:solidFill>
                <a:latin typeface="Verdana"/>
                <a:cs typeface="Verdana"/>
              </a:rPr>
              <a:t>Challenges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6600" y="2410222"/>
            <a:ext cx="1414145" cy="58801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20675" marR="5080" indent="-308610">
              <a:lnSpc>
                <a:spcPts val="2050"/>
              </a:lnSpc>
              <a:spcBef>
                <a:spcPts val="434"/>
              </a:spcBef>
              <a:tabLst>
                <a:tab pos="320675" algn="l"/>
                <a:tab pos="783590" algn="l"/>
              </a:tabLst>
            </a:pPr>
            <a:r>
              <a:rPr sz="1950" b="1" spc="175" dirty="0">
                <a:solidFill>
                  <a:srgbClr val="FBFAEB"/>
                </a:solidFill>
                <a:latin typeface="Calibri"/>
                <a:cs typeface="Calibri"/>
              </a:rPr>
              <a:t>1</a:t>
            </a:r>
            <a:r>
              <a:rPr sz="1950" b="1" dirty="0">
                <a:solidFill>
                  <a:srgbClr val="FBFAEB"/>
                </a:solidFill>
                <a:latin typeface="Calibri"/>
                <a:cs typeface="Calibri"/>
              </a:rPr>
              <a:t>	</a:t>
            </a:r>
            <a:r>
              <a:rPr sz="1950" b="1" spc="200" dirty="0">
                <a:solidFill>
                  <a:srgbClr val="FBFAEB"/>
                </a:solidFill>
                <a:latin typeface="Calibri"/>
                <a:cs typeface="Calibri"/>
              </a:rPr>
              <a:t>MILLION </a:t>
            </a:r>
            <a:r>
              <a:rPr sz="1950" b="1" spc="50" dirty="0">
                <a:solidFill>
                  <a:srgbClr val="FBFAEB"/>
                </a:solidFill>
                <a:latin typeface="Calibri"/>
                <a:cs typeface="Calibri"/>
              </a:rPr>
              <a:t>SQ</a:t>
            </a:r>
            <a:r>
              <a:rPr sz="1950" b="1" dirty="0">
                <a:solidFill>
                  <a:srgbClr val="FBFAEB"/>
                </a:solidFill>
                <a:latin typeface="Calibri"/>
                <a:cs typeface="Calibri"/>
              </a:rPr>
              <a:t>	</a:t>
            </a:r>
            <a:r>
              <a:rPr sz="1950" b="1" spc="250" dirty="0">
                <a:solidFill>
                  <a:srgbClr val="FBFAEB"/>
                </a:solidFill>
                <a:latin typeface="Calibri"/>
                <a:cs typeface="Calibri"/>
              </a:rPr>
              <a:t>FT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21352" y="2410222"/>
            <a:ext cx="1722755" cy="58801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66370" marR="5080" indent="-154305">
              <a:lnSpc>
                <a:spcPts val="2050"/>
              </a:lnSpc>
              <a:spcBef>
                <a:spcPts val="434"/>
              </a:spcBef>
            </a:pPr>
            <a:r>
              <a:rPr sz="1950" b="1" spc="180" dirty="0">
                <a:solidFill>
                  <a:srgbClr val="FBFAEB"/>
                </a:solidFill>
                <a:latin typeface="Calibri"/>
                <a:cs typeface="Calibri"/>
              </a:rPr>
              <a:t>SUSTAINABLE </a:t>
            </a:r>
            <a:r>
              <a:rPr sz="1950" b="1" spc="125" dirty="0">
                <a:solidFill>
                  <a:srgbClr val="FBFAEB"/>
                </a:solidFill>
                <a:latin typeface="Calibri"/>
                <a:cs typeface="Calibri"/>
              </a:rPr>
              <a:t>LANDSCAPE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6122" y="1836387"/>
            <a:ext cx="199390" cy="477520"/>
          </a:xfrm>
          <a:custGeom>
            <a:avLst/>
            <a:gdLst/>
            <a:ahLst/>
            <a:cxnLst/>
            <a:rect l="l" t="t" r="r" b="b"/>
            <a:pathLst>
              <a:path w="199389" h="477519">
                <a:moveTo>
                  <a:pt x="198869" y="0"/>
                </a:moveTo>
                <a:lnTo>
                  <a:pt x="0" y="0"/>
                </a:lnTo>
                <a:lnTo>
                  <a:pt x="0" y="80010"/>
                </a:lnTo>
                <a:lnTo>
                  <a:pt x="0" y="397510"/>
                </a:lnTo>
                <a:lnTo>
                  <a:pt x="0" y="477520"/>
                </a:lnTo>
                <a:lnTo>
                  <a:pt x="198869" y="477520"/>
                </a:lnTo>
                <a:lnTo>
                  <a:pt x="198869" y="397510"/>
                </a:lnTo>
                <a:lnTo>
                  <a:pt x="79552" y="397510"/>
                </a:lnTo>
                <a:lnTo>
                  <a:pt x="79552" y="80010"/>
                </a:lnTo>
                <a:lnTo>
                  <a:pt x="198869" y="80010"/>
                </a:lnTo>
                <a:lnTo>
                  <a:pt x="19886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82282" y="1836616"/>
            <a:ext cx="199390" cy="477520"/>
          </a:xfrm>
          <a:custGeom>
            <a:avLst/>
            <a:gdLst/>
            <a:ahLst/>
            <a:cxnLst/>
            <a:rect l="l" t="t" r="r" b="b"/>
            <a:pathLst>
              <a:path w="199390" h="477519">
                <a:moveTo>
                  <a:pt x="198869" y="0"/>
                </a:moveTo>
                <a:lnTo>
                  <a:pt x="0" y="0"/>
                </a:lnTo>
                <a:lnTo>
                  <a:pt x="0" y="80010"/>
                </a:lnTo>
                <a:lnTo>
                  <a:pt x="119329" y="80010"/>
                </a:lnTo>
                <a:lnTo>
                  <a:pt x="119329" y="397510"/>
                </a:lnTo>
                <a:lnTo>
                  <a:pt x="0" y="397510"/>
                </a:lnTo>
                <a:lnTo>
                  <a:pt x="0" y="477520"/>
                </a:lnTo>
                <a:lnTo>
                  <a:pt x="198869" y="477520"/>
                </a:lnTo>
                <a:lnTo>
                  <a:pt x="198869" y="397510"/>
                </a:lnTo>
                <a:lnTo>
                  <a:pt x="198869" y="80010"/>
                </a:lnTo>
                <a:lnTo>
                  <a:pt x="19886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4531" y="1916169"/>
            <a:ext cx="318770" cy="318770"/>
          </a:xfrm>
          <a:custGeom>
            <a:avLst/>
            <a:gdLst/>
            <a:ahLst/>
            <a:cxnLst/>
            <a:rect l="l" t="t" r="r" b="b"/>
            <a:pathLst>
              <a:path w="318770" h="318769">
                <a:moveTo>
                  <a:pt x="318211" y="119380"/>
                </a:moveTo>
                <a:lnTo>
                  <a:pt x="198882" y="119380"/>
                </a:lnTo>
                <a:lnTo>
                  <a:pt x="198882" y="0"/>
                </a:lnTo>
                <a:lnTo>
                  <a:pt x="119329" y="0"/>
                </a:lnTo>
                <a:lnTo>
                  <a:pt x="119329" y="119380"/>
                </a:lnTo>
                <a:lnTo>
                  <a:pt x="0" y="119380"/>
                </a:lnTo>
                <a:lnTo>
                  <a:pt x="0" y="199390"/>
                </a:lnTo>
                <a:lnTo>
                  <a:pt x="119329" y="199390"/>
                </a:lnTo>
                <a:lnTo>
                  <a:pt x="119329" y="318770"/>
                </a:lnTo>
                <a:lnTo>
                  <a:pt x="198882" y="318770"/>
                </a:lnTo>
                <a:lnTo>
                  <a:pt x="198882" y="199390"/>
                </a:lnTo>
                <a:lnTo>
                  <a:pt x="318211" y="199390"/>
                </a:lnTo>
                <a:lnTo>
                  <a:pt x="318211" y="11938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54027" y="2410222"/>
            <a:ext cx="796925" cy="58801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434"/>
              </a:spcBef>
            </a:pPr>
            <a:r>
              <a:rPr sz="1950" b="1" spc="215" dirty="0">
                <a:solidFill>
                  <a:srgbClr val="FBFAEB"/>
                </a:solidFill>
                <a:latin typeface="Calibri"/>
                <a:cs typeface="Calibri"/>
              </a:rPr>
              <a:t>1000+ </a:t>
            </a:r>
            <a:r>
              <a:rPr sz="1950" b="1" spc="-25" dirty="0">
                <a:solidFill>
                  <a:srgbClr val="FBFAEB"/>
                </a:solidFill>
                <a:latin typeface="Calibri"/>
                <a:cs typeface="Calibri"/>
              </a:rPr>
              <a:t>HOMES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14944" y="1833314"/>
            <a:ext cx="875030" cy="484505"/>
          </a:xfrm>
          <a:custGeom>
            <a:avLst/>
            <a:gdLst/>
            <a:ahLst/>
            <a:cxnLst/>
            <a:rect l="l" t="t" r="r" b="b"/>
            <a:pathLst>
              <a:path w="875029" h="484505">
                <a:moveTo>
                  <a:pt x="278434" y="245262"/>
                </a:moveTo>
                <a:lnTo>
                  <a:pt x="198882" y="245262"/>
                </a:lnTo>
                <a:lnTo>
                  <a:pt x="198882" y="483895"/>
                </a:lnTo>
                <a:lnTo>
                  <a:pt x="278434" y="483895"/>
                </a:lnTo>
                <a:lnTo>
                  <a:pt x="278434" y="245262"/>
                </a:lnTo>
                <a:close/>
              </a:path>
              <a:path w="875029" h="484505">
                <a:moveTo>
                  <a:pt x="676160" y="245262"/>
                </a:moveTo>
                <a:lnTo>
                  <a:pt x="596620" y="245262"/>
                </a:lnTo>
                <a:lnTo>
                  <a:pt x="596620" y="483895"/>
                </a:lnTo>
                <a:lnTo>
                  <a:pt x="676160" y="483895"/>
                </a:lnTo>
                <a:lnTo>
                  <a:pt x="676160" y="245262"/>
                </a:lnTo>
                <a:close/>
              </a:path>
              <a:path w="875029" h="484505">
                <a:moveTo>
                  <a:pt x="875030" y="143192"/>
                </a:moveTo>
                <a:lnTo>
                  <a:pt x="636397" y="0"/>
                </a:lnTo>
                <a:lnTo>
                  <a:pt x="437515" y="119329"/>
                </a:lnTo>
                <a:lnTo>
                  <a:pt x="238658" y="0"/>
                </a:lnTo>
                <a:lnTo>
                  <a:pt x="0" y="143192"/>
                </a:lnTo>
                <a:lnTo>
                  <a:pt x="0" y="483908"/>
                </a:lnTo>
                <a:lnTo>
                  <a:pt x="79552" y="483908"/>
                </a:lnTo>
                <a:lnTo>
                  <a:pt x="79552" y="193357"/>
                </a:lnTo>
                <a:lnTo>
                  <a:pt x="83947" y="185585"/>
                </a:lnTo>
                <a:lnTo>
                  <a:pt x="226377" y="100139"/>
                </a:lnTo>
                <a:lnTo>
                  <a:pt x="232333" y="97586"/>
                </a:lnTo>
                <a:lnTo>
                  <a:pt x="238658" y="96735"/>
                </a:lnTo>
                <a:lnTo>
                  <a:pt x="244970" y="97586"/>
                </a:lnTo>
                <a:lnTo>
                  <a:pt x="250926" y="100139"/>
                </a:lnTo>
                <a:lnTo>
                  <a:pt x="393357" y="185585"/>
                </a:lnTo>
                <a:lnTo>
                  <a:pt x="397751" y="193357"/>
                </a:lnTo>
                <a:lnTo>
                  <a:pt x="397751" y="483908"/>
                </a:lnTo>
                <a:lnTo>
                  <a:pt x="477304" y="483908"/>
                </a:lnTo>
                <a:lnTo>
                  <a:pt x="477304" y="193357"/>
                </a:lnTo>
                <a:lnTo>
                  <a:pt x="481698" y="185585"/>
                </a:lnTo>
                <a:lnTo>
                  <a:pt x="624116" y="100139"/>
                </a:lnTo>
                <a:lnTo>
                  <a:pt x="630072" y="97586"/>
                </a:lnTo>
                <a:lnTo>
                  <a:pt x="636397" y="96735"/>
                </a:lnTo>
                <a:lnTo>
                  <a:pt x="642708" y="97586"/>
                </a:lnTo>
                <a:lnTo>
                  <a:pt x="648677" y="100139"/>
                </a:lnTo>
                <a:lnTo>
                  <a:pt x="791095" y="185585"/>
                </a:lnTo>
                <a:lnTo>
                  <a:pt x="795489" y="193357"/>
                </a:lnTo>
                <a:lnTo>
                  <a:pt x="795489" y="483908"/>
                </a:lnTo>
                <a:lnTo>
                  <a:pt x="875030" y="483908"/>
                </a:lnTo>
                <a:lnTo>
                  <a:pt x="875030" y="143192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45182" y="1836616"/>
            <a:ext cx="398145" cy="477520"/>
          </a:xfrm>
          <a:custGeom>
            <a:avLst/>
            <a:gdLst/>
            <a:ahLst/>
            <a:cxnLst/>
            <a:rect l="l" t="t" r="r" b="b"/>
            <a:pathLst>
              <a:path w="398145" h="477519">
                <a:moveTo>
                  <a:pt x="238641" y="0"/>
                </a:moveTo>
                <a:lnTo>
                  <a:pt x="159094" y="0"/>
                </a:lnTo>
                <a:lnTo>
                  <a:pt x="150970" y="50232"/>
                </a:lnTo>
                <a:lnTo>
                  <a:pt x="128358" y="93898"/>
                </a:lnTo>
                <a:lnTo>
                  <a:pt x="93898" y="128358"/>
                </a:lnTo>
                <a:lnTo>
                  <a:pt x="50232" y="150970"/>
                </a:lnTo>
                <a:lnTo>
                  <a:pt x="0" y="159094"/>
                </a:lnTo>
                <a:lnTo>
                  <a:pt x="0" y="238641"/>
                </a:lnTo>
                <a:lnTo>
                  <a:pt x="44219" y="234527"/>
                </a:lnTo>
                <a:lnTo>
                  <a:pt x="85742" y="222688"/>
                </a:lnTo>
                <a:lnTo>
                  <a:pt x="123827" y="203881"/>
                </a:lnTo>
                <a:lnTo>
                  <a:pt x="157733" y="178863"/>
                </a:lnTo>
                <a:lnTo>
                  <a:pt x="145346" y="223461"/>
                </a:lnTo>
                <a:lnTo>
                  <a:pt x="121313" y="261777"/>
                </a:lnTo>
                <a:lnTo>
                  <a:pt x="87700" y="291727"/>
                </a:lnTo>
                <a:lnTo>
                  <a:pt x="46573" y="311226"/>
                </a:lnTo>
                <a:lnTo>
                  <a:pt x="0" y="318189"/>
                </a:lnTo>
                <a:lnTo>
                  <a:pt x="0" y="397736"/>
                </a:lnTo>
                <a:lnTo>
                  <a:pt x="44683" y="393537"/>
                </a:lnTo>
                <a:lnTo>
                  <a:pt x="86607" y="381458"/>
                </a:lnTo>
                <a:lnTo>
                  <a:pt x="125000" y="362278"/>
                </a:lnTo>
                <a:lnTo>
                  <a:pt x="159094" y="336775"/>
                </a:lnTo>
                <a:lnTo>
                  <a:pt x="159094" y="477283"/>
                </a:lnTo>
                <a:lnTo>
                  <a:pt x="238641" y="477283"/>
                </a:lnTo>
                <a:lnTo>
                  <a:pt x="238641" y="336775"/>
                </a:lnTo>
                <a:lnTo>
                  <a:pt x="272735" y="362278"/>
                </a:lnTo>
                <a:lnTo>
                  <a:pt x="311129" y="381458"/>
                </a:lnTo>
                <a:lnTo>
                  <a:pt x="353052" y="393537"/>
                </a:lnTo>
                <a:lnTo>
                  <a:pt x="397736" y="397736"/>
                </a:lnTo>
                <a:lnTo>
                  <a:pt x="397736" y="318189"/>
                </a:lnTo>
                <a:lnTo>
                  <a:pt x="351163" y="311226"/>
                </a:lnTo>
                <a:lnTo>
                  <a:pt x="310036" y="291727"/>
                </a:lnTo>
                <a:lnTo>
                  <a:pt x="276422" y="261777"/>
                </a:lnTo>
                <a:lnTo>
                  <a:pt x="252389" y="223461"/>
                </a:lnTo>
                <a:lnTo>
                  <a:pt x="240003" y="178863"/>
                </a:lnTo>
                <a:lnTo>
                  <a:pt x="273904" y="203881"/>
                </a:lnTo>
                <a:lnTo>
                  <a:pt x="311990" y="222688"/>
                </a:lnTo>
                <a:lnTo>
                  <a:pt x="353515" y="234527"/>
                </a:lnTo>
                <a:lnTo>
                  <a:pt x="397736" y="238641"/>
                </a:lnTo>
                <a:lnTo>
                  <a:pt x="397736" y="159094"/>
                </a:lnTo>
                <a:lnTo>
                  <a:pt x="347504" y="150970"/>
                </a:lnTo>
                <a:lnTo>
                  <a:pt x="303838" y="128358"/>
                </a:lnTo>
                <a:lnTo>
                  <a:pt x="269378" y="93898"/>
                </a:lnTo>
                <a:lnTo>
                  <a:pt x="246766" y="50232"/>
                </a:lnTo>
                <a:lnTo>
                  <a:pt x="238641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22471" y="1836618"/>
            <a:ext cx="398145" cy="477520"/>
          </a:xfrm>
          <a:custGeom>
            <a:avLst/>
            <a:gdLst/>
            <a:ahLst/>
            <a:cxnLst/>
            <a:rect l="l" t="t" r="r" b="b"/>
            <a:pathLst>
              <a:path w="398145" h="477519">
                <a:moveTo>
                  <a:pt x="238641" y="0"/>
                </a:moveTo>
                <a:lnTo>
                  <a:pt x="159094" y="0"/>
                </a:lnTo>
                <a:lnTo>
                  <a:pt x="150970" y="50232"/>
                </a:lnTo>
                <a:lnTo>
                  <a:pt x="128358" y="93898"/>
                </a:lnTo>
                <a:lnTo>
                  <a:pt x="93898" y="128358"/>
                </a:lnTo>
                <a:lnTo>
                  <a:pt x="50232" y="150970"/>
                </a:lnTo>
                <a:lnTo>
                  <a:pt x="0" y="159094"/>
                </a:lnTo>
                <a:lnTo>
                  <a:pt x="0" y="238641"/>
                </a:lnTo>
                <a:lnTo>
                  <a:pt x="44219" y="234527"/>
                </a:lnTo>
                <a:lnTo>
                  <a:pt x="85742" y="222688"/>
                </a:lnTo>
                <a:lnTo>
                  <a:pt x="123827" y="203881"/>
                </a:lnTo>
                <a:lnTo>
                  <a:pt x="157733" y="178863"/>
                </a:lnTo>
                <a:lnTo>
                  <a:pt x="145346" y="223461"/>
                </a:lnTo>
                <a:lnTo>
                  <a:pt x="121313" y="261777"/>
                </a:lnTo>
                <a:lnTo>
                  <a:pt x="87700" y="291727"/>
                </a:lnTo>
                <a:lnTo>
                  <a:pt x="46573" y="311226"/>
                </a:lnTo>
                <a:lnTo>
                  <a:pt x="0" y="318189"/>
                </a:lnTo>
                <a:lnTo>
                  <a:pt x="0" y="397736"/>
                </a:lnTo>
                <a:lnTo>
                  <a:pt x="44683" y="393537"/>
                </a:lnTo>
                <a:lnTo>
                  <a:pt x="86607" y="381458"/>
                </a:lnTo>
                <a:lnTo>
                  <a:pt x="125000" y="362278"/>
                </a:lnTo>
                <a:lnTo>
                  <a:pt x="159094" y="336775"/>
                </a:lnTo>
                <a:lnTo>
                  <a:pt x="159094" y="477283"/>
                </a:lnTo>
                <a:lnTo>
                  <a:pt x="238641" y="477283"/>
                </a:lnTo>
                <a:lnTo>
                  <a:pt x="238641" y="336775"/>
                </a:lnTo>
                <a:lnTo>
                  <a:pt x="272735" y="362278"/>
                </a:lnTo>
                <a:lnTo>
                  <a:pt x="311129" y="381458"/>
                </a:lnTo>
                <a:lnTo>
                  <a:pt x="353052" y="393537"/>
                </a:lnTo>
                <a:lnTo>
                  <a:pt x="397736" y="397736"/>
                </a:lnTo>
                <a:lnTo>
                  <a:pt x="397736" y="318189"/>
                </a:lnTo>
                <a:lnTo>
                  <a:pt x="351162" y="311226"/>
                </a:lnTo>
                <a:lnTo>
                  <a:pt x="310033" y="291727"/>
                </a:lnTo>
                <a:lnTo>
                  <a:pt x="276418" y="261777"/>
                </a:lnTo>
                <a:lnTo>
                  <a:pt x="252385" y="223461"/>
                </a:lnTo>
                <a:lnTo>
                  <a:pt x="240003" y="178863"/>
                </a:lnTo>
                <a:lnTo>
                  <a:pt x="273904" y="203881"/>
                </a:lnTo>
                <a:lnTo>
                  <a:pt x="311990" y="222688"/>
                </a:lnTo>
                <a:lnTo>
                  <a:pt x="353515" y="234527"/>
                </a:lnTo>
                <a:lnTo>
                  <a:pt x="397736" y="238641"/>
                </a:lnTo>
                <a:lnTo>
                  <a:pt x="397736" y="159094"/>
                </a:lnTo>
                <a:lnTo>
                  <a:pt x="347504" y="150970"/>
                </a:lnTo>
                <a:lnTo>
                  <a:pt x="303838" y="128358"/>
                </a:lnTo>
                <a:lnTo>
                  <a:pt x="269378" y="93898"/>
                </a:lnTo>
                <a:lnTo>
                  <a:pt x="246766" y="50232"/>
                </a:lnTo>
                <a:lnTo>
                  <a:pt x="238641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76951" y="681270"/>
            <a:ext cx="410209" cy="223520"/>
            <a:chOff x="376951" y="681270"/>
            <a:chExt cx="410209" cy="22352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376949" y="402078"/>
            <a:ext cx="410209" cy="223520"/>
          </a:xfrm>
          <a:custGeom>
            <a:avLst/>
            <a:gdLst/>
            <a:ahLst/>
            <a:cxnLst/>
            <a:rect l="l" t="t" r="r" b="b"/>
            <a:pathLst>
              <a:path w="410209" h="223520">
                <a:moveTo>
                  <a:pt x="223417" y="0"/>
                </a:moveTo>
                <a:lnTo>
                  <a:pt x="186182" y="0"/>
                </a:lnTo>
                <a:lnTo>
                  <a:pt x="186182" y="132886"/>
                </a:lnTo>
                <a:lnTo>
                  <a:pt x="184193" y="139305"/>
                </a:lnTo>
                <a:lnTo>
                  <a:pt x="179287" y="143202"/>
                </a:lnTo>
                <a:lnTo>
                  <a:pt x="173063" y="143914"/>
                </a:lnTo>
                <a:lnTo>
                  <a:pt x="167115" y="140781"/>
                </a:lnTo>
                <a:lnTo>
                  <a:pt x="73149" y="46825"/>
                </a:lnTo>
                <a:lnTo>
                  <a:pt x="46825" y="73149"/>
                </a:lnTo>
                <a:lnTo>
                  <a:pt x="140781" y="167115"/>
                </a:lnTo>
                <a:lnTo>
                  <a:pt x="143914" y="173063"/>
                </a:lnTo>
                <a:lnTo>
                  <a:pt x="143202" y="179287"/>
                </a:lnTo>
                <a:lnTo>
                  <a:pt x="139305" y="184193"/>
                </a:lnTo>
                <a:lnTo>
                  <a:pt x="132886" y="186182"/>
                </a:lnTo>
                <a:lnTo>
                  <a:pt x="0" y="186182"/>
                </a:lnTo>
                <a:lnTo>
                  <a:pt x="0" y="223417"/>
                </a:lnTo>
                <a:lnTo>
                  <a:pt x="167565" y="223417"/>
                </a:lnTo>
                <a:lnTo>
                  <a:pt x="170491" y="208923"/>
                </a:lnTo>
                <a:lnTo>
                  <a:pt x="178471" y="197088"/>
                </a:lnTo>
                <a:lnTo>
                  <a:pt x="190306" y="189108"/>
                </a:lnTo>
                <a:lnTo>
                  <a:pt x="204800" y="186182"/>
                </a:lnTo>
                <a:lnTo>
                  <a:pt x="219293" y="189108"/>
                </a:lnTo>
                <a:lnTo>
                  <a:pt x="231129" y="197088"/>
                </a:lnTo>
                <a:lnTo>
                  <a:pt x="239108" y="208923"/>
                </a:lnTo>
                <a:lnTo>
                  <a:pt x="242034" y="223417"/>
                </a:lnTo>
                <a:lnTo>
                  <a:pt x="409589" y="223417"/>
                </a:lnTo>
                <a:lnTo>
                  <a:pt x="409589" y="186182"/>
                </a:lnTo>
                <a:lnTo>
                  <a:pt x="276714" y="186182"/>
                </a:lnTo>
                <a:lnTo>
                  <a:pt x="270294" y="184193"/>
                </a:lnTo>
                <a:lnTo>
                  <a:pt x="266397" y="179287"/>
                </a:lnTo>
                <a:lnTo>
                  <a:pt x="265685" y="173063"/>
                </a:lnTo>
                <a:lnTo>
                  <a:pt x="268819" y="167115"/>
                </a:lnTo>
                <a:lnTo>
                  <a:pt x="362774" y="73149"/>
                </a:lnTo>
                <a:lnTo>
                  <a:pt x="336450" y="46825"/>
                </a:lnTo>
                <a:lnTo>
                  <a:pt x="242484" y="140781"/>
                </a:lnTo>
                <a:lnTo>
                  <a:pt x="236536" y="143914"/>
                </a:lnTo>
                <a:lnTo>
                  <a:pt x="230312" y="143202"/>
                </a:lnTo>
                <a:lnTo>
                  <a:pt x="225407" y="139305"/>
                </a:lnTo>
                <a:lnTo>
                  <a:pt x="223417" y="132886"/>
                </a:lnTo>
                <a:lnTo>
                  <a:pt x="223417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85133"/>
            <a:ext cx="20104100" cy="4523740"/>
          </a:xfrm>
          <a:custGeom>
            <a:avLst/>
            <a:gdLst/>
            <a:ahLst/>
            <a:cxnLst/>
            <a:rect l="l" t="t" r="r" b="b"/>
            <a:pathLst>
              <a:path w="20104100" h="4523740">
                <a:moveTo>
                  <a:pt x="20104099" y="0"/>
                </a:moveTo>
                <a:lnTo>
                  <a:pt x="0" y="0"/>
                </a:lnTo>
                <a:lnTo>
                  <a:pt x="0" y="4523422"/>
                </a:lnTo>
                <a:lnTo>
                  <a:pt x="20104099" y="452342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459838" y="1281500"/>
            <a:ext cx="5938520" cy="5068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477520">
              <a:lnSpc>
                <a:spcPts val="2640"/>
              </a:lnSpc>
              <a:spcBef>
                <a:spcPts val="295"/>
              </a:spcBef>
            </a:pPr>
            <a:r>
              <a:rPr sz="2300" spc="-180" dirty="0">
                <a:solidFill>
                  <a:srgbClr val="FBFAEB"/>
                </a:solidFill>
                <a:latin typeface="Verdana"/>
                <a:cs typeface="Verdana"/>
              </a:rPr>
              <a:t>Bringing</a:t>
            </a:r>
            <a:r>
              <a:rPr sz="2300" spc="-28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165" dirty="0">
                <a:solidFill>
                  <a:srgbClr val="FBFAEB"/>
                </a:solidFill>
                <a:latin typeface="Verdana"/>
                <a:cs typeface="Verdana"/>
              </a:rPr>
              <a:t>together</a:t>
            </a:r>
            <a:r>
              <a:rPr sz="2300" spc="-29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225" dirty="0">
                <a:solidFill>
                  <a:srgbClr val="FBFAEB"/>
                </a:solidFill>
                <a:latin typeface="Verdana"/>
                <a:cs typeface="Verdana"/>
              </a:rPr>
              <a:t>Industry,</a:t>
            </a:r>
            <a:r>
              <a:rPr sz="2300" spc="-34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BFAEB"/>
                </a:solidFill>
                <a:latin typeface="Verdana"/>
                <a:cs typeface="Verdana"/>
              </a:rPr>
              <a:t>Academia, </a:t>
            </a:r>
            <a:r>
              <a:rPr sz="2300" spc="-195" dirty="0">
                <a:solidFill>
                  <a:srgbClr val="FBFAEB"/>
                </a:solidFill>
                <a:latin typeface="Verdana"/>
                <a:cs typeface="Verdana"/>
              </a:rPr>
              <a:t>Government</a:t>
            </a:r>
            <a:r>
              <a:rPr sz="2300" spc="-27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165" dirty="0">
                <a:solidFill>
                  <a:srgbClr val="FBFAEB"/>
                </a:solidFill>
                <a:latin typeface="Verdana"/>
                <a:cs typeface="Verdana"/>
              </a:rPr>
              <a:t>and</a:t>
            </a:r>
            <a:r>
              <a:rPr sz="2300" spc="-27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155" dirty="0">
                <a:solidFill>
                  <a:srgbClr val="FBFAEB"/>
                </a:solidFill>
                <a:latin typeface="Verdana"/>
                <a:cs typeface="Verdana"/>
              </a:rPr>
              <a:t>Startups</a:t>
            </a:r>
            <a:r>
              <a:rPr sz="2300" spc="-27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140" dirty="0">
                <a:solidFill>
                  <a:srgbClr val="FBFAEB"/>
                </a:solidFill>
                <a:latin typeface="Verdana"/>
                <a:cs typeface="Verdana"/>
              </a:rPr>
              <a:t>in</a:t>
            </a:r>
            <a:r>
              <a:rPr sz="2300" spc="-27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150" dirty="0">
                <a:solidFill>
                  <a:srgbClr val="FBFAEB"/>
                </a:solidFill>
                <a:latin typeface="Verdana"/>
                <a:cs typeface="Verdana"/>
              </a:rPr>
              <a:t>Golden</a:t>
            </a:r>
            <a:r>
              <a:rPr sz="2300" spc="-33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300" spc="-204" dirty="0">
                <a:solidFill>
                  <a:srgbClr val="FBFAEB"/>
                </a:solidFill>
                <a:latin typeface="Verdana"/>
                <a:cs typeface="Verdana"/>
              </a:rPr>
              <a:t>Valley.</a:t>
            </a:r>
            <a:endParaRPr sz="2300" dirty="0">
              <a:latin typeface="Verdana"/>
              <a:cs typeface="Verdana"/>
            </a:endParaRPr>
          </a:p>
          <a:p>
            <a:pPr marL="12700" marR="5080">
              <a:lnSpc>
                <a:spcPts val="2640"/>
              </a:lnSpc>
              <a:spcBef>
                <a:spcPts val="2635"/>
              </a:spcBef>
            </a:pPr>
            <a:r>
              <a:rPr sz="2300" spc="6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collaborative</a:t>
            </a:r>
            <a:r>
              <a:rPr sz="2300" spc="-14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innovation</a:t>
            </a:r>
            <a:r>
              <a:rPr sz="230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ecosystem</a:t>
            </a: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when inquisitive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0" dirty="0">
                <a:solidFill>
                  <a:srgbClr val="FBFAEB"/>
                </a:solidFill>
                <a:latin typeface="Tahoma"/>
                <a:cs typeface="Tahoma"/>
              </a:rPr>
              <a:t>minds,</a:t>
            </a:r>
            <a:r>
              <a:rPr sz="230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product</a:t>
            </a:r>
            <a:r>
              <a:rPr sz="2300" spc="-12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builders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1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the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architects</a:t>
            </a:r>
            <a:r>
              <a:rPr sz="2300" spc="-13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of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our</a:t>
            </a:r>
            <a:r>
              <a:rPr sz="2300" spc="-2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future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50" dirty="0">
                <a:solidFill>
                  <a:srgbClr val="FBFAEB"/>
                </a:solidFill>
                <a:latin typeface="Tahoma"/>
                <a:cs typeface="Tahoma"/>
              </a:rPr>
              <a:t>are</a:t>
            </a:r>
            <a:r>
              <a:rPr sz="2300" spc="-1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brought</a:t>
            </a:r>
            <a:r>
              <a:rPr sz="2300" spc="-1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together</a:t>
            </a:r>
            <a:r>
              <a:rPr sz="2300" spc="-229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to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drive</a:t>
            </a:r>
            <a:r>
              <a:rPr sz="2300" spc="-12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extraordinary</a:t>
            </a:r>
            <a:r>
              <a:rPr sz="230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outcomes.</a:t>
            </a:r>
            <a:endParaRPr sz="2300" dirty="0">
              <a:latin typeface="Tahoma"/>
              <a:cs typeface="Tahoma"/>
            </a:endParaRPr>
          </a:p>
          <a:p>
            <a:pPr marL="12700" marR="242570">
              <a:lnSpc>
                <a:spcPts val="2640"/>
              </a:lnSpc>
              <a:spcBef>
                <a:spcPts val="2630"/>
              </a:spcBef>
            </a:pPr>
            <a:r>
              <a:rPr sz="2300" spc="6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2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call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to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action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to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the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world’s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innovators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to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use</a:t>
            </a:r>
            <a:r>
              <a:rPr sz="230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security</a:t>
            </a:r>
            <a:r>
              <a:rPr sz="2300" spc="-21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as</a:t>
            </a:r>
            <a:r>
              <a:rPr sz="2300" spc="-17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21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foundational</a:t>
            </a:r>
            <a:r>
              <a:rPr sz="230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principle</a:t>
            </a:r>
            <a:r>
              <a:rPr sz="2300" spc="-21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for</a:t>
            </a:r>
            <a:r>
              <a:rPr sz="2300" spc="-2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all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technology.</a:t>
            </a:r>
            <a:endParaRPr sz="2300" dirty="0">
              <a:latin typeface="Tahoma"/>
              <a:cs typeface="Tahoma"/>
            </a:endParaRPr>
          </a:p>
          <a:p>
            <a:pPr marL="12700" marR="512445">
              <a:lnSpc>
                <a:spcPts val="2640"/>
              </a:lnSpc>
              <a:spcBef>
                <a:spcPts val="2635"/>
              </a:spcBef>
            </a:pPr>
            <a:r>
              <a:rPr sz="2300" spc="6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2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transformation</a:t>
            </a:r>
            <a:r>
              <a:rPr sz="230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moment</a:t>
            </a: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to</a:t>
            </a:r>
            <a:r>
              <a:rPr sz="230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enable</a:t>
            </a:r>
            <a:r>
              <a:rPr sz="2300" spc="-14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super-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normal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progress</a:t>
            </a:r>
            <a:r>
              <a:rPr sz="230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for</a:t>
            </a:r>
            <a:r>
              <a:rPr sz="2300" spc="-2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5" dirty="0">
                <a:solidFill>
                  <a:srgbClr val="FBFAEB"/>
                </a:solidFill>
                <a:latin typeface="Tahoma"/>
                <a:cs typeface="Tahoma"/>
              </a:rPr>
              <a:t>society,</a:t>
            </a:r>
            <a:r>
              <a:rPr sz="2300" spc="-2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the</a:t>
            </a:r>
            <a:r>
              <a:rPr sz="230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economy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300" spc="-229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technology.</a:t>
            </a:r>
            <a:endParaRPr sz="23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251" y="1218675"/>
            <a:ext cx="2402840" cy="113157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spc="-290" dirty="0">
                <a:solidFill>
                  <a:srgbClr val="FBFAEB"/>
                </a:solidFill>
                <a:latin typeface="Verdana"/>
                <a:cs typeface="Verdana"/>
              </a:rPr>
              <a:t>Securing </a:t>
            </a:r>
            <a:r>
              <a:rPr sz="3950" spc="-280" dirty="0">
                <a:solidFill>
                  <a:srgbClr val="FBFAEB"/>
                </a:solidFill>
                <a:latin typeface="Verdana"/>
                <a:cs typeface="Verdana"/>
              </a:rPr>
              <a:t>Our</a:t>
            </a:r>
            <a:r>
              <a:rPr sz="3950" spc="-61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65" dirty="0">
                <a:solidFill>
                  <a:srgbClr val="FBFAEB"/>
                </a:solidFill>
                <a:latin typeface="Verdana"/>
                <a:cs typeface="Verdana"/>
              </a:rPr>
              <a:t>Future</a:t>
            </a:r>
            <a:endParaRPr sz="39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5096" y="1231239"/>
            <a:ext cx="4323080" cy="5175776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560"/>
              </a:spcBef>
            </a:pPr>
            <a:r>
              <a:rPr sz="3600" spc="-275" dirty="0">
                <a:solidFill>
                  <a:srgbClr val="B7AE87"/>
                </a:solidFill>
                <a:latin typeface="Verdana"/>
                <a:cs typeface="Verdana"/>
              </a:rPr>
              <a:t>NATIONAL</a:t>
            </a:r>
            <a:r>
              <a:rPr sz="3600" spc="-415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 </a:t>
            </a:r>
            <a:r>
              <a:rPr sz="3600" spc="-270" dirty="0">
                <a:solidFill>
                  <a:srgbClr val="B7AE87"/>
                </a:solidFill>
                <a:latin typeface="Verdana"/>
                <a:cs typeface="Verdana"/>
              </a:rPr>
              <a:t>INTERNET</a:t>
            </a:r>
            <a:r>
              <a:rPr sz="3600" spc="-430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 </a:t>
            </a:r>
            <a:r>
              <a:rPr sz="3600" spc="-180" dirty="0">
                <a:solidFill>
                  <a:srgbClr val="FBFAEB"/>
                </a:solidFill>
                <a:latin typeface="Verdana"/>
                <a:cs typeface="Verdana"/>
              </a:rPr>
              <a:t>CYBER</a:t>
            </a:r>
            <a:r>
              <a:rPr sz="3600" spc="-40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BFAEB"/>
                </a:solidFill>
                <a:latin typeface="Tahoma"/>
                <a:cs typeface="Tahoma"/>
              </a:rPr>
              <a:t>SECURITY </a:t>
            </a:r>
            <a:r>
              <a:rPr sz="3600" spc="-320" dirty="0">
                <a:solidFill>
                  <a:srgbClr val="B7AE87"/>
                </a:solidFill>
                <a:latin typeface="Verdana"/>
                <a:cs typeface="Verdana"/>
              </a:rPr>
              <a:t>BIO</a:t>
            </a:r>
            <a:r>
              <a:rPr sz="3600" spc="-430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 </a:t>
            </a:r>
            <a:r>
              <a:rPr sz="3600" spc="-170" dirty="0">
                <a:solidFill>
                  <a:srgbClr val="B7AE87"/>
                </a:solidFill>
                <a:latin typeface="Verdana"/>
                <a:cs typeface="Verdana"/>
              </a:rPr>
              <a:t>HUMAN</a:t>
            </a:r>
            <a:r>
              <a:rPr sz="3600" spc="-400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 </a:t>
            </a:r>
            <a:r>
              <a:rPr sz="3600" spc="-245" dirty="0">
                <a:solidFill>
                  <a:srgbClr val="B7AE87"/>
                </a:solidFill>
                <a:latin typeface="Verdana"/>
                <a:cs typeface="Verdana"/>
              </a:rPr>
              <a:t>CLIMATE</a:t>
            </a:r>
            <a:r>
              <a:rPr sz="3600" spc="-395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 </a:t>
            </a:r>
            <a:r>
              <a:rPr sz="3600" spc="-185" dirty="0">
                <a:solidFill>
                  <a:srgbClr val="B7AE87"/>
                </a:solidFill>
                <a:latin typeface="Verdana"/>
                <a:cs typeface="Verdana"/>
              </a:rPr>
              <a:t>FOOD</a:t>
            </a:r>
            <a:r>
              <a:rPr sz="3600" spc="-445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</a:t>
            </a:r>
            <a:endParaRPr sz="3600" dirty="0">
              <a:latin typeface="Tahoma"/>
              <a:cs typeface="Tahoma"/>
            </a:endParaRPr>
          </a:p>
          <a:p>
            <a:pPr marL="12700">
              <a:lnSpc>
                <a:spcPts val="3690"/>
              </a:lnSpc>
            </a:pPr>
            <a:r>
              <a:rPr sz="3600" spc="-380" dirty="0">
                <a:solidFill>
                  <a:srgbClr val="B7AE87"/>
                </a:solidFill>
                <a:latin typeface="Verdana"/>
                <a:cs typeface="Verdana"/>
              </a:rPr>
              <a:t>AI</a:t>
            </a:r>
            <a:r>
              <a:rPr sz="3600" spc="-475" dirty="0">
                <a:solidFill>
                  <a:srgbClr val="B7AE87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</a:t>
            </a:r>
            <a:endParaRPr sz="3600" dirty="0">
              <a:latin typeface="Tahoma"/>
              <a:cs typeface="Tahoma"/>
            </a:endParaRPr>
          </a:p>
          <a:p>
            <a:pPr marL="12700">
              <a:lnSpc>
                <a:spcPts val="3954"/>
              </a:lnSpc>
            </a:pPr>
            <a:r>
              <a:rPr sz="3600" spc="-175" dirty="0">
                <a:solidFill>
                  <a:srgbClr val="B7AE87"/>
                </a:solidFill>
                <a:latin typeface="Verdana"/>
                <a:cs typeface="Verdana"/>
              </a:rPr>
              <a:t>INFRASTRUCTURE</a:t>
            </a:r>
            <a:endParaRPr sz="3600" dirty="0">
              <a:latin typeface="Verdana"/>
              <a:cs typeface="Verdana"/>
            </a:endParaRPr>
          </a:p>
          <a:p>
            <a:pPr marL="12700">
              <a:lnSpc>
                <a:spcPts val="4140"/>
              </a:lnSpc>
            </a:pPr>
            <a:r>
              <a:rPr sz="3600" spc="-10" dirty="0">
                <a:solidFill>
                  <a:srgbClr val="B7AE87"/>
                </a:solidFill>
                <a:latin typeface="Tahoma"/>
                <a:cs typeface="Tahoma"/>
              </a:rPr>
              <a:t>SECURITY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5679" y="8336906"/>
            <a:ext cx="1304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10" dirty="0">
                <a:solidFill>
                  <a:srgbClr val="1D371F"/>
                </a:solidFill>
                <a:latin typeface="Verdana"/>
                <a:cs typeface="Verdana"/>
              </a:rPr>
              <a:t>Universities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8454" y="10347316"/>
            <a:ext cx="143891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48615" marR="5080" indent="-336550">
              <a:lnSpc>
                <a:spcPts val="2310"/>
              </a:lnSpc>
              <a:spcBef>
                <a:spcPts val="229"/>
              </a:spcBef>
            </a:pPr>
            <a:r>
              <a:rPr sz="1950" spc="-160" dirty="0">
                <a:solidFill>
                  <a:srgbClr val="1D371F"/>
                </a:solidFill>
                <a:latin typeface="Verdana"/>
                <a:cs typeface="Verdana"/>
              </a:rPr>
              <a:t>Programmed </a:t>
            </a:r>
            <a:r>
              <a:rPr sz="1950" spc="-10" dirty="0">
                <a:solidFill>
                  <a:srgbClr val="1D371F"/>
                </a:solidFill>
                <a:latin typeface="Verdana"/>
                <a:cs typeface="Verdana"/>
              </a:rPr>
              <a:t>Events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59922" y="8336906"/>
            <a:ext cx="117856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12725" marR="5080" indent="-200660">
              <a:lnSpc>
                <a:spcPts val="2310"/>
              </a:lnSpc>
              <a:spcBef>
                <a:spcPts val="229"/>
              </a:spcBef>
            </a:pPr>
            <a:r>
              <a:rPr sz="1950" spc="-155" dirty="0">
                <a:solidFill>
                  <a:srgbClr val="1D371F"/>
                </a:solidFill>
                <a:latin typeface="Verdana"/>
                <a:cs typeface="Verdana"/>
              </a:rPr>
              <a:t>Innovation </a:t>
            </a:r>
            <a:r>
              <a:rPr sz="1950" spc="-10" dirty="0">
                <a:solidFill>
                  <a:srgbClr val="1D371F"/>
                </a:solidFill>
                <a:latin typeface="Verdana"/>
                <a:cs typeface="Verdana"/>
              </a:rPr>
              <a:t>Centre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24398" y="10347316"/>
            <a:ext cx="1159510" cy="6203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128270">
              <a:lnSpc>
                <a:spcPts val="2310"/>
              </a:lnSpc>
              <a:spcBef>
                <a:spcPts val="229"/>
              </a:spcBef>
            </a:pPr>
            <a:r>
              <a:rPr sz="1950" spc="-10" dirty="0">
                <a:solidFill>
                  <a:srgbClr val="1D371F"/>
                </a:solidFill>
                <a:latin typeface="Verdana"/>
                <a:cs typeface="Verdana"/>
              </a:rPr>
              <a:t>Cultural </a:t>
            </a:r>
            <a:r>
              <a:rPr sz="1950" spc="-120" dirty="0">
                <a:solidFill>
                  <a:srgbClr val="1D371F"/>
                </a:solidFill>
                <a:latin typeface="Verdana"/>
                <a:cs typeface="Verdana"/>
              </a:rPr>
              <a:t>Institution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02774" y="8336906"/>
            <a:ext cx="19640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45" dirty="0">
                <a:solidFill>
                  <a:srgbClr val="1D371F"/>
                </a:solidFill>
                <a:latin typeface="Verdana"/>
                <a:cs typeface="Verdana"/>
              </a:rPr>
              <a:t>Government</a:t>
            </a:r>
            <a:r>
              <a:rPr sz="1950" spc="-254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85" dirty="0">
                <a:solidFill>
                  <a:srgbClr val="1D371F"/>
                </a:solidFill>
                <a:latin typeface="Verdana"/>
                <a:cs typeface="Verdana"/>
              </a:rPr>
              <a:t>Labs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62843" y="10347316"/>
            <a:ext cx="1844039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35" dirty="0">
                <a:solidFill>
                  <a:srgbClr val="1D371F"/>
                </a:solidFill>
                <a:latin typeface="Verdana"/>
                <a:cs typeface="Verdana"/>
              </a:rPr>
              <a:t>Skills</a:t>
            </a:r>
            <a:r>
              <a:rPr sz="1950" spc="-254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105" dirty="0">
                <a:solidFill>
                  <a:srgbClr val="1D371F"/>
                </a:solidFill>
                <a:latin typeface="Verdana"/>
                <a:cs typeface="Verdana"/>
              </a:rPr>
              <a:t>Academies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86577" y="8336906"/>
            <a:ext cx="18224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90" dirty="0">
                <a:solidFill>
                  <a:srgbClr val="1D371F"/>
                </a:solidFill>
                <a:latin typeface="Verdana"/>
                <a:cs typeface="Verdana"/>
              </a:rPr>
              <a:t>Product</a:t>
            </a:r>
            <a:r>
              <a:rPr sz="1950" spc="-204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95" dirty="0">
                <a:solidFill>
                  <a:srgbClr val="1D371F"/>
                </a:solidFill>
                <a:latin typeface="Verdana"/>
                <a:cs typeface="Verdana"/>
              </a:rPr>
              <a:t>Centres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79680" y="10347316"/>
            <a:ext cx="196659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30" dirty="0">
                <a:solidFill>
                  <a:srgbClr val="1D371F"/>
                </a:solidFill>
                <a:latin typeface="Verdana"/>
                <a:cs typeface="Verdana"/>
              </a:rPr>
              <a:t>Research</a:t>
            </a:r>
            <a:r>
              <a:rPr sz="1950" spc="-195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95" dirty="0">
                <a:solidFill>
                  <a:srgbClr val="1D371F"/>
                </a:solidFill>
                <a:latin typeface="Verdana"/>
                <a:cs typeface="Verdana"/>
              </a:rPr>
              <a:t>Centres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97034" y="8336906"/>
            <a:ext cx="14986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40" dirty="0">
                <a:solidFill>
                  <a:srgbClr val="1D371F"/>
                </a:solidFill>
                <a:latin typeface="Verdana"/>
                <a:cs typeface="Verdana"/>
              </a:rPr>
              <a:t>Regional</a:t>
            </a:r>
            <a:r>
              <a:rPr sz="1950" spc="-195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55" dirty="0">
                <a:solidFill>
                  <a:srgbClr val="1D371F"/>
                </a:solidFill>
                <a:latin typeface="Verdana"/>
                <a:cs typeface="Verdana"/>
              </a:rPr>
              <a:t>HQs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356983" y="10347316"/>
            <a:ext cx="11811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35" dirty="0">
                <a:solidFill>
                  <a:srgbClr val="1D371F"/>
                </a:solidFill>
                <a:latin typeface="Verdana"/>
                <a:cs typeface="Verdana"/>
              </a:rPr>
              <a:t>Think</a:t>
            </a:r>
            <a:r>
              <a:rPr sz="1950" spc="-300" dirty="0">
                <a:solidFill>
                  <a:srgbClr val="1D371F"/>
                </a:solidFill>
                <a:latin typeface="Verdana"/>
                <a:cs typeface="Verdana"/>
              </a:rPr>
              <a:t> </a:t>
            </a:r>
            <a:r>
              <a:rPr sz="1950" spc="-180" dirty="0">
                <a:solidFill>
                  <a:srgbClr val="1D371F"/>
                </a:solidFill>
                <a:latin typeface="Verdana"/>
                <a:cs typeface="Verdana"/>
              </a:rPr>
              <a:t>Tank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67439" y="7388573"/>
            <a:ext cx="13414375" cy="2789555"/>
          </a:xfrm>
          <a:custGeom>
            <a:avLst/>
            <a:gdLst/>
            <a:ahLst/>
            <a:cxnLst/>
            <a:rect l="l" t="t" r="r" b="b"/>
            <a:pathLst>
              <a:path w="13414375" h="2789554">
                <a:moveTo>
                  <a:pt x="401193" y="2521661"/>
                </a:moveTo>
                <a:lnTo>
                  <a:pt x="267449" y="2521661"/>
                </a:lnTo>
                <a:lnTo>
                  <a:pt x="267449" y="2655392"/>
                </a:lnTo>
                <a:lnTo>
                  <a:pt x="401193" y="2655392"/>
                </a:lnTo>
                <a:lnTo>
                  <a:pt x="401193" y="2521661"/>
                </a:lnTo>
                <a:close/>
              </a:path>
              <a:path w="13414375" h="2789554">
                <a:moveTo>
                  <a:pt x="668655" y="2521661"/>
                </a:moveTo>
                <a:lnTo>
                  <a:pt x="534924" y="2521661"/>
                </a:lnTo>
                <a:lnTo>
                  <a:pt x="534924" y="2655392"/>
                </a:lnTo>
                <a:lnTo>
                  <a:pt x="668655" y="2655392"/>
                </a:lnTo>
                <a:lnTo>
                  <a:pt x="668655" y="2521661"/>
                </a:lnTo>
                <a:close/>
              </a:path>
              <a:path w="13414375" h="2789554">
                <a:moveTo>
                  <a:pt x="936117" y="2521661"/>
                </a:moveTo>
                <a:lnTo>
                  <a:pt x="802386" y="2521661"/>
                </a:lnTo>
                <a:lnTo>
                  <a:pt x="802386" y="2655392"/>
                </a:lnTo>
                <a:lnTo>
                  <a:pt x="936117" y="2655392"/>
                </a:lnTo>
                <a:lnTo>
                  <a:pt x="936117" y="2521661"/>
                </a:lnTo>
                <a:close/>
              </a:path>
              <a:path w="13414375" h="2789554">
                <a:moveTo>
                  <a:pt x="1203566" y="2521661"/>
                </a:moveTo>
                <a:lnTo>
                  <a:pt x="1069835" y="2521661"/>
                </a:lnTo>
                <a:lnTo>
                  <a:pt x="1069835" y="2655392"/>
                </a:lnTo>
                <a:lnTo>
                  <a:pt x="1203566" y="2655392"/>
                </a:lnTo>
                <a:lnTo>
                  <a:pt x="1203566" y="2521661"/>
                </a:lnTo>
                <a:close/>
              </a:path>
              <a:path w="13414375" h="2789554">
                <a:moveTo>
                  <a:pt x="1471028" y="231838"/>
                </a:moveTo>
                <a:lnTo>
                  <a:pt x="1218145" y="158280"/>
                </a:lnTo>
                <a:lnTo>
                  <a:pt x="1072654" y="115963"/>
                </a:lnTo>
                <a:lnTo>
                  <a:pt x="1072654" y="285330"/>
                </a:lnTo>
                <a:lnTo>
                  <a:pt x="1069848" y="294398"/>
                </a:lnTo>
                <a:lnTo>
                  <a:pt x="1069848" y="508990"/>
                </a:lnTo>
                <a:lnTo>
                  <a:pt x="1069848" y="646404"/>
                </a:lnTo>
                <a:lnTo>
                  <a:pt x="1066685" y="662025"/>
                </a:lnTo>
                <a:lnTo>
                  <a:pt x="1058087" y="674776"/>
                </a:lnTo>
                <a:lnTo>
                  <a:pt x="1045337" y="683374"/>
                </a:lnTo>
                <a:lnTo>
                  <a:pt x="1029728" y="686523"/>
                </a:lnTo>
                <a:lnTo>
                  <a:pt x="441312" y="686523"/>
                </a:lnTo>
                <a:lnTo>
                  <a:pt x="425691" y="683374"/>
                </a:lnTo>
                <a:lnTo>
                  <a:pt x="412940" y="674776"/>
                </a:lnTo>
                <a:lnTo>
                  <a:pt x="404342" y="662025"/>
                </a:lnTo>
                <a:lnTo>
                  <a:pt x="401193" y="646404"/>
                </a:lnTo>
                <a:lnTo>
                  <a:pt x="401193" y="508990"/>
                </a:lnTo>
                <a:lnTo>
                  <a:pt x="405599" y="490639"/>
                </a:lnTo>
                <a:lnTo>
                  <a:pt x="417233" y="476897"/>
                </a:lnTo>
                <a:lnTo>
                  <a:pt x="433666" y="469569"/>
                </a:lnTo>
                <a:lnTo>
                  <a:pt x="452526" y="470458"/>
                </a:lnTo>
                <a:lnTo>
                  <a:pt x="735520" y="552792"/>
                </a:lnTo>
                <a:lnTo>
                  <a:pt x="1018514" y="470458"/>
                </a:lnTo>
                <a:lnTo>
                  <a:pt x="1037361" y="469569"/>
                </a:lnTo>
                <a:lnTo>
                  <a:pt x="1053807" y="476897"/>
                </a:lnTo>
                <a:lnTo>
                  <a:pt x="1065428" y="490639"/>
                </a:lnTo>
                <a:lnTo>
                  <a:pt x="1069848" y="508990"/>
                </a:lnTo>
                <a:lnTo>
                  <a:pt x="1069848" y="294398"/>
                </a:lnTo>
                <a:lnTo>
                  <a:pt x="1065428" y="308660"/>
                </a:lnTo>
                <a:lnTo>
                  <a:pt x="1043736" y="323850"/>
                </a:lnTo>
                <a:lnTo>
                  <a:pt x="739406" y="412381"/>
                </a:lnTo>
                <a:lnTo>
                  <a:pt x="731634" y="412381"/>
                </a:lnTo>
                <a:lnTo>
                  <a:pt x="427291" y="323850"/>
                </a:lnTo>
                <a:lnTo>
                  <a:pt x="405612" y="308660"/>
                </a:lnTo>
                <a:lnTo>
                  <a:pt x="398386" y="285330"/>
                </a:lnTo>
                <a:lnTo>
                  <a:pt x="405612" y="262001"/>
                </a:lnTo>
                <a:lnTo>
                  <a:pt x="427291" y="246811"/>
                </a:lnTo>
                <a:lnTo>
                  <a:pt x="731634" y="158280"/>
                </a:lnTo>
                <a:lnTo>
                  <a:pt x="739406" y="158280"/>
                </a:lnTo>
                <a:lnTo>
                  <a:pt x="1043736" y="246811"/>
                </a:lnTo>
                <a:lnTo>
                  <a:pt x="1065428" y="262001"/>
                </a:lnTo>
                <a:lnTo>
                  <a:pt x="1072654" y="285330"/>
                </a:lnTo>
                <a:lnTo>
                  <a:pt x="1072654" y="115963"/>
                </a:lnTo>
                <a:lnTo>
                  <a:pt x="735520" y="17868"/>
                </a:lnTo>
                <a:lnTo>
                  <a:pt x="0" y="231838"/>
                </a:lnTo>
                <a:lnTo>
                  <a:pt x="0" y="338823"/>
                </a:lnTo>
                <a:lnTo>
                  <a:pt x="238874" y="410489"/>
                </a:lnTo>
                <a:lnTo>
                  <a:pt x="250494" y="416140"/>
                </a:lnTo>
                <a:lnTo>
                  <a:pt x="259524" y="424967"/>
                </a:lnTo>
                <a:lnTo>
                  <a:pt x="265379" y="436156"/>
                </a:lnTo>
                <a:lnTo>
                  <a:pt x="267360" y="448335"/>
                </a:lnTo>
                <a:lnTo>
                  <a:pt x="267462" y="814260"/>
                </a:lnTo>
                <a:lnTo>
                  <a:pt x="273443" y="820254"/>
                </a:lnTo>
                <a:lnTo>
                  <a:pt x="1197584" y="820254"/>
                </a:lnTo>
                <a:lnTo>
                  <a:pt x="1203579" y="814260"/>
                </a:lnTo>
                <a:lnTo>
                  <a:pt x="1203579" y="686523"/>
                </a:lnTo>
                <a:lnTo>
                  <a:pt x="1203579" y="469569"/>
                </a:lnTo>
                <a:lnTo>
                  <a:pt x="1203579" y="448335"/>
                </a:lnTo>
                <a:lnTo>
                  <a:pt x="1205598" y="435762"/>
                </a:lnTo>
                <a:lnTo>
                  <a:pt x="1285976" y="392658"/>
                </a:lnTo>
                <a:lnTo>
                  <a:pt x="1304823" y="391769"/>
                </a:lnTo>
                <a:lnTo>
                  <a:pt x="1321269" y="399097"/>
                </a:lnTo>
                <a:lnTo>
                  <a:pt x="1332890" y="412826"/>
                </a:lnTo>
                <a:lnTo>
                  <a:pt x="1337297" y="431177"/>
                </a:lnTo>
                <a:lnTo>
                  <a:pt x="1337297" y="646404"/>
                </a:lnTo>
                <a:lnTo>
                  <a:pt x="1340459" y="662025"/>
                </a:lnTo>
                <a:lnTo>
                  <a:pt x="1349057" y="674776"/>
                </a:lnTo>
                <a:lnTo>
                  <a:pt x="1361808" y="683374"/>
                </a:lnTo>
                <a:lnTo>
                  <a:pt x="1377429" y="686523"/>
                </a:lnTo>
                <a:lnTo>
                  <a:pt x="1430909" y="686523"/>
                </a:lnTo>
                <a:lnTo>
                  <a:pt x="1446530" y="683374"/>
                </a:lnTo>
                <a:lnTo>
                  <a:pt x="1459280" y="674776"/>
                </a:lnTo>
                <a:lnTo>
                  <a:pt x="1467878" y="662025"/>
                </a:lnTo>
                <a:lnTo>
                  <a:pt x="1471028" y="646404"/>
                </a:lnTo>
                <a:lnTo>
                  <a:pt x="1471028" y="391769"/>
                </a:lnTo>
                <a:lnTo>
                  <a:pt x="1471028" y="231838"/>
                </a:lnTo>
                <a:close/>
              </a:path>
              <a:path w="13414375" h="2789554">
                <a:moveTo>
                  <a:pt x="1471041" y="2120481"/>
                </a:moveTo>
                <a:lnTo>
                  <a:pt x="1337310" y="2120481"/>
                </a:lnTo>
                <a:lnTo>
                  <a:pt x="1203566" y="2120481"/>
                </a:lnTo>
                <a:lnTo>
                  <a:pt x="1203566" y="2026869"/>
                </a:lnTo>
                <a:lnTo>
                  <a:pt x="1200416" y="2011248"/>
                </a:lnTo>
                <a:lnTo>
                  <a:pt x="1191818" y="1998497"/>
                </a:lnTo>
                <a:lnTo>
                  <a:pt x="1179068" y="1989899"/>
                </a:lnTo>
                <a:lnTo>
                  <a:pt x="1163459" y="1986749"/>
                </a:lnTo>
                <a:lnTo>
                  <a:pt x="1109954" y="1986749"/>
                </a:lnTo>
                <a:lnTo>
                  <a:pt x="1094346" y="1989899"/>
                </a:lnTo>
                <a:lnTo>
                  <a:pt x="1081595" y="1998497"/>
                </a:lnTo>
                <a:lnTo>
                  <a:pt x="1072997" y="2011248"/>
                </a:lnTo>
                <a:lnTo>
                  <a:pt x="1069848" y="2026869"/>
                </a:lnTo>
                <a:lnTo>
                  <a:pt x="1069848" y="2120481"/>
                </a:lnTo>
                <a:lnTo>
                  <a:pt x="802373" y="2120481"/>
                </a:lnTo>
                <a:lnTo>
                  <a:pt x="802373" y="2026869"/>
                </a:lnTo>
                <a:lnTo>
                  <a:pt x="799223" y="2011248"/>
                </a:lnTo>
                <a:lnTo>
                  <a:pt x="790625" y="1998497"/>
                </a:lnTo>
                <a:lnTo>
                  <a:pt x="777875" y="1989899"/>
                </a:lnTo>
                <a:lnTo>
                  <a:pt x="762266" y="1986749"/>
                </a:lnTo>
                <a:lnTo>
                  <a:pt x="708774" y="1986749"/>
                </a:lnTo>
                <a:lnTo>
                  <a:pt x="693153" y="1989899"/>
                </a:lnTo>
                <a:lnTo>
                  <a:pt x="680402" y="1998497"/>
                </a:lnTo>
                <a:lnTo>
                  <a:pt x="671804" y="2011248"/>
                </a:lnTo>
                <a:lnTo>
                  <a:pt x="668655" y="2026869"/>
                </a:lnTo>
                <a:lnTo>
                  <a:pt x="668655" y="2120481"/>
                </a:lnTo>
                <a:lnTo>
                  <a:pt x="401193" y="2120481"/>
                </a:lnTo>
                <a:lnTo>
                  <a:pt x="401193" y="2026869"/>
                </a:lnTo>
                <a:lnTo>
                  <a:pt x="398043" y="2011248"/>
                </a:lnTo>
                <a:lnTo>
                  <a:pt x="389445" y="1998497"/>
                </a:lnTo>
                <a:lnTo>
                  <a:pt x="376694" y="1989899"/>
                </a:lnTo>
                <a:lnTo>
                  <a:pt x="361073" y="1986749"/>
                </a:lnTo>
                <a:lnTo>
                  <a:pt x="307581" y="1986749"/>
                </a:lnTo>
                <a:lnTo>
                  <a:pt x="291960" y="1989899"/>
                </a:lnTo>
                <a:lnTo>
                  <a:pt x="279209" y="1998497"/>
                </a:lnTo>
                <a:lnTo>
                  <a:pt x="270611" y="2011248"/>
                </a:lnTo>
                <a:lnTo>
                  <a:pt x="267462" y="2026869"/>
                </a:lnTo>
                <a:lnTo>
                  <a:pt x="267462" y="2120481"/>
                </a:lnTo>
                <a:lnTo>
                  <a:pt x="0" y="2120481"/>
                </a:lnTo>
                <a:lnTo>
                  <a:pt x="0" y="2789136"/>
                </a:lnTo>
                <a:lnTo>
                  <a:pt x="133731" y="2789136"/>
                </a:lnTo>
                <a:lnTo>
                  <a:pt x="133731" y="2254212"/>
                </a:lnTo>
                <a:lnTo>
                  <a:pt x="267462" y="2254212"/>
                </a:lnTo>
                <a:lnTo>
                  <a:pt x="267462" y="2347823"/>
                </a:lnTo>
                <a:lnTo>
                  <a:pt x="270611" y="2363444"/>
                </a:lnTo>
                <a:lnTo>
                  <a:pt x="279209" y="2376195"/>
                </a:lnTo>
                <a:lnTo>
                  <a:pt x="291960" y="2384780"/>
                </a:lnTo>
                <a:lnTo>
                  <a:pt x="307581" y="2387943"/>
                </a:lnTo>
                <a:lnTo>
                  <a:pt x="361073" y="2387943"/>
                </a:lnTo>
                <a:lnTo>
                  <a:pt x="376694" y="2384780"/>
                </a:lnTo>
                <a:lnTo>
                  <a:pt x="389445" y="2376195"/>
                </a:lnTo>
                <a:lnTo>
                  <a:pt x="398043" y="2363444"/>
                </a:lnTo>
                <a:lnTo>
                  <a:pt x="401193" y="2347823"/>
                </a:lnTo>
                <a:lnTo>
                  <a:pt x="401193" y="2254212"/>
                </a:lnTo>
                <a:lnTo>
                  <a:pt x="668655" y="2254212"/>
                </a:lnTo>
                <a:lnTo>
                  <a:pt x="668655" y="2347823"/>
                </a:lnTo>
                <a:lnTo>
                  <a:pt x="671804" y="2363444"/>
                </a:lnTo>
                <a:lnTo>
                  <a:pt x="680402" y="2376195"/>
                </a:lnTo>
                <a:lnTo>
                  <a:pt x="693153" y="2384780"/>
                </a:lnTo>
                <a:lnTo>
                  <a:pt x="708774" y="2387943"/>
                </a:lnTo>
                <a:lnTo>
                  <a:pt x="762266" y="2387943"/>
                </a:lnTo>
                <a:lnTo>
                  <a:pt x="777875" y="2384780"/>
                </a:lnTo>
                <a:lnTo>
                  <a:pt x="790625" y="2376195"/>
                </a:lnTo>
                <a:lnTo>
                  <a:pt x="799223" y="2363444"/>
                </a:lnTo>
                <a:lnTo>
                  <a:pt x="802373" y="2347823"/>
                </a:lnTo>
                <a:lnTo>
                  <a:pt x="802373" y="2254212"/>
                </a:lnTo>
                <a:lnTo>
                  <a:pt x="1069848" y="2254212"/>
                </a:lnTo>
                <a:lnTo>
                  <a:pt x="1069848" y="2347823"/>
                </a:lnTo>
                <a:lnTo>
                  <a:pt x="1072997" y="2363444"/>
                </a:lnTo>
                <a:lnTo>
                  <a:pt x="1081595" y="2376195"/>
                </a:lnTo>
                <a:lnTo>
                  <a:pt x="1094346" y="2384780"/>
                </a:lnTo>
                <a:lnTo>
                  <a:pt x="1109954" y="2387943"/>
                </a:lnTo>
                <a:lnTo>
                  <a:pt x="1163459" y="2387943"/>
                </a:lnTo>
                <a:lnTo>
                  <a:pt x="1179068" y="2384780"/>
                </a:lnTo>
                <a:lnTo>
                  <a:pt x="1191818" y="2376195"/>
                </a:lnTo>
                <a:lnTo>
                  <a:pt x="1200416" y="2363444"/>
                </a:lnTo>
                <a:lnTo>
                  <a:pt x="1203566" y="2347823"/>
                </a:lnTo>
                <a:lnTo>
                  <a:pt x="1203566" y="2254212"/>
                </a:lnTo>
                <a:lnTo>
                  <a:pt x="1337310" y="2254212"/>
                </a:lnTo>
                <a:lnTo>
                  <a:pt x="1337310" y="2789136"/>
                </a:lnTo>
                <a:lnTo>
                  <a:pt x="1471041" y="2789136"/>
                </a:lnTo>
                <a:lnTo>
                  <a:pt x="1471041" y="2120481"/>
                </a:lnTo>
                <a:close/>
              </a:path>
              <a:path w="13414375" h="2789554">
                <a:moveTo>
                  <a:pt x="4472102" y="2278088"/>
                </a:moveTo>
                <a:lnTo>
                  <a:pt x="4470197" y="2265896"/>
                </a:lnTo>
                <a:lnTo>
                  <a:pt x="4464837" y="2255075"/>
                </a:lnTo>
                <a:lnTo>
                  <a:pt x="4459986" y="2249995"/>
                </a:lnTo>
                <a:lnTo>
                  <a:pt x="4456506" y="2246338"/>
                </a:lnTo>
                <a:lnTo>
                  <a:pt x="4445686" y="2240394"/>
                </a:lnTo>
                <a:lnTo>
                  <a:pt x="4204639" y="2152739"/>
                </a:lnTo>
                <a:lnTo>
                  <a:pt x="4204639" y="2423833"/>
                </a:lnTo>
                <a:lnTo>
                  <a:pt x="4204639" y="2611056"/>
                </a:lnTo>
                <a:lnTo>
                  <a:pt x="4201490" y="2626677"/>
                </a:lnTo>
                <a:lnTo>
                  <a:pt x="4192892" y="2639428"/>
                </a:lnTo>
                <a:lnTo>
                  <a:pt x="4180128" y="2648026"/>
                </a:lnTo>
                <a:lnTo>
                  <a:pt x="4164520" y="2651175"/>
                </a:lnTo>
                <a:lnTo>
                  <a:pt x="4111028" y="2651175"/>
                </a:lnTo>
                <a:lnTo>
                  <a:pt x="4095407" y="2648026"/>
                </a:lnTo>
                <a:lnTo>
                  <a:pt x="4082656" y="2639428"/>
                </a:lnTo>
                <a:lnTo>
                  <a:pt x="4074058" y="2626677"/>
                </a:lnTo>
                <a:lnTo>
                  <a:pt x="4070908" y="2611056"/>
                </a:lnTo>
                <a:lnTo>
                  <a:pt x="4070908" y="2423833"/>
                </a:lnTo>
                <a:lnTo>
                  <a:pt x="4074058" y="2408224"/>
                </a:lnTo>
                <a:lnTo>
                  <a:pt x="4082656" y="2395461"/>
                </a:lnTo>
                <a:lnTo>
                  <a:pt x="4095407" y="2386863"/>
                </a:lnTo>
                <a:lnTo>
                  <a:pt x="4111028" y="2383713"/>
                </a:lnTo>
                <a:lnTo>
                  <a:pt x="4164520" y="2383713"/>
                </a:lnTo>
                <a:lnTo>
                  <a:pt x="4180128" y="2386863"/>
                </a:lnTo>
                <a:lnTo>
                  <a:pt x="4192892" y="2395461"/>
                </a:lnTo>
                <a:lnTo>
                  <a:pt x="4201490" y="2408224"/>
                </a:lnTo>
                <a:lnTo>
                  <a:pt x="4204639" y="2423833"/>
                </a:lnTo>
                <a:lnTo>
                  <a:pt x="4204639" y="2152739"/>
                </a:lnTo>
                <a:lnTo>
                  <a:pt x="4134955" y="2127389"/>
                </a:lnTo>
                <a:lnTo>
                  <a:pt x="4080776" y="2107692"/>
                </a:lnTo>
                <a:lnTo>
                  <a:pt x="4080776" y="2249995"/>
                </a:lnTo>
                <a:lnTo>
                  <a:pt x="3937177" y="2249995"/>
                </a:lnTo>
                <a:lnTo>
                  <a:pt x="3937177" y="2423833"/>
                </a:lnTo>
                <a:lnTo>
                  <a:pt x="3937177" y="2611056"/>
                </a:lnTo>
                <a:lnTo>
                  <a:pt x="3934015" y="2626677"/>
                </a:lnTo>
                <a:lnTo>
                  <a:pt x="3925417" y="2639428"/>
                </a:lnTo>
                <a:lnTo>
                  <a:pt x="3912666" y="2648026"/>
                </a:lnTo>
                <a:lnTo>
                  <a:pt x="3897058" y="2651175"/>
                </a:lnTo>
                <a:lnTo>
                  <a:pt x="3843566" y="2651175"/>
                </a:lnTo>
                <a:lnTo>
                  <a:pt x="3827945" y="2648026"/>
                </a:lnTo>
                <a:lnTo>
                  <a:pt x="3815194" y="2639428"/>
                </a:lnTo>
                <a:lnTo>
                  <a:pt x="3806596" y="2626677"/>
                </a:lnTo>
                <a:lnTo>
                  <a:pt x="3803446" y="2611056"/>
                </a:lnTo>
                <a:lnTo>
                  <a:pt x="3803446" y="2423833"/>
                </a:lnTo>
                <a:lnTo>
                  <a:pt x="3806596" y="2408224"/>
                </a:lnTo>
                <a:lnTo>
                  <a:pt x="3815194" y="2395461"/>
                </a:lnTo>
                <a:lnTo>
                  <a:pt x="3827945" y="2386863"/>
                </a:lnTo>
                <a:lnTo>
                  <a:pt x="3843566" y="2383713"/>
                </a:lnTo>
                <a:lnTo>
                  <a:pt x="3897058" y="2383713"/>
                </a:lnTo>
                <a:lnTo>
                  <a:pt x="3912666" y="2386863"/>
                </a:lnTo>
                <a:lnTo>
                  <a:pt x="3925417" y="2395461"/>
                </a:lnTo>
                <a:lnTo>
                  <a:pt x="3934015" y="2408224"/>
                </a:lnTo>
                <a:lnTo>
                  <a:pt x="3937177" y="2423833"/>
                </a:lnTo>
                <a:lnTo>
                  <a:pt x="3937177" y="2249995"/>
                </a:lnTo>
                <a:lnTo>
                  <a:pt x="3669715" y="2249995"/>
                </a:lnTo>
                <a:lnTo>
                  <a:pt x="3669715" y="2423833"/>
                </a:lnTo>
                <a:lnTo>
                  <a:pt x="3669715" y="2611056"/>
                </a:lnTo>
                <a:lnTo>
                  <a:pt x="3666566" y="2626677"/>
                </a:lnTo>
                <a:lnTo>
                  <a:pt x="3657968" y="2639428"/>
                </a:lnTo>
                <a:lnTo>
                  <a:pt x="3645217" y="2648026"/>
                </a:lnTo>
                <a:lnTo>
                  <a:pt x="3629596" y="2651175"/>
                </a:lnTo>
                <a:lnTo>
                  <a:pt x="3576104" y="2651175"/>
                </a:lnTo>
                <a:lnTo>
                  <a:pt x="3560483" y="2648026"/>
                </a:lnTo>
                <a:lnTo>
                  <a:pt x="3547732" y="2639428"/>
                </a:lnTo>
                <a:lnTo>
                  <a:pt x="3539147" y="2626677"/>
                </a:lnTo>
                <a:lnTo>
                  <a:pt x="3535984" y="2611056"/>
                </a:lnTo>
                <a:lnTo>
                  <a:pt x="3535984" y="2423833"/>
                </a:lnTo>
                <a:lnTo>
                  <a:pt x="3539147" y="2408224"/>
                </a:lnTo>
                <a:lnTo>
                  <a:pt x="3547732" y="2395461"/>
                </a:lnTo>
                <a:lnTo>
                  <a:pt x="3560483" y="2386863"/>
                </a:lnTo>
                <a:lnTo>
                  <a:pt x="3576104" y="2383713"/>
                </a:lnTo>
                <a:lnTo>
                  <a:pt x="3629596" y="2383713"/>
                </a:lnTo>
                <a:lnTo>
                  <a:pt x="3645217" y="2386863"/>
                </a:lnTo>
                <a:lnTo>
                  <a:pt x="3657968" y="2395461"/>
                </a:lnTo>
                <a:lnTo>
                  <a:pt x="3666566" y="2408224"/>
                </a:lnTo>
                <a:lnTo>
                  <a:pt x="3669715" y="2423833"/>
                </a:lnTo>
                <a:lnTo>
                  <a:pt x="3669715" y="2249995"/>
                </a:lnTo>
                <a:lnTo>
                  <a:pt x="3402253" y="2249995"/>
                </a:lnTo>
                <a:lnTo>
                  <a:pt x="3402253" y="2423833"/>
                </a:lnTo>
                <a:lnTo>
                  <a:pt x="3402253" y="2611056"/>
                </a:lnTo>
                <a:lnTo>
                  <a:pt x="3399104" y="2626677"/>
                </a:lnTo>
                <a:lnTo>
                  <a:pt x="3390506" y="2639428"/>
                </a:lnTo>
                <a:lnTo>
                  <a:pt x="3377742" y="2648026"/>
                </a:lnTo>
                <a:lnTo>
                  <a:pt x="3362134" y="2651175"/>
                </a:lnTo>
                <a:lnTo>
                  <a:pt x="3308642" y="2651175"/>
                </a:lnTo>
                <a:lnTo>
                  <a:pt x="3293033" y="2648026"/>
                </a:lnTo>
                <a:lnTo>
                  <a:pt x="3280270" y="2639428"/>
                </a:lnTo>
                <a:lnTo>
                  <a:pt x="3271672" y="2626677"/>
                </a:lnTo>
                <a:lnTo>
                  <a:pt x="3268522" y="2611056"/>
                </a:lnTo>
                <a:lnTo>
                  <a:pt x="3268522" y="2423833"/>
                </a:lnTo>
                <a:lnTo>
                  <a:pt x="3271672" y="2408224"/>
                </a:lnTo>
                <a:lnTo>
                  <a:pt x="3280270" y="2395461"/>
                </a:lnTo>
                <a:lnTo>
                  <a:pt x="3293033" y="2386863"/>
                </a:lnTo>
                <a:lnTo>
                  <a:pt x="3308642" y="2383713"/>
                </a:lnTo>
                <a:lnTo>
                  <a:pt x="3362134" y="2383713"/>
                </a:lnTo>
                <a:lnTo>
                  <a:pt x="3377742" y="2386863"/>
                </a:lnTo>
                <a:lnTo>
                  <a:pt x="3390506" y="2395461"/>
                </a:lnTo>
                <a:lnTo>
                  <a:pt x="3399104" y="2408224"/>
                </a:lnTo>
                <a:lnTo>
                  <a:pt x="3402253" y="2423833"/>
                </a:lnTo>
                <a:lnTo>
                  <a:pt x="3402253" y="2249995"/>
                </a:lnTo>
                <a:lnTo>
                  <a:pt x="3392386" y="2249995"/>
                </a:lnTo>
                <a:lnTo>
                  <a:pt x="3722878" y="2129802"/>
                </a:lnTo>
                <a:lnTo>
                  <a:pt x="3729647" y="2127999"/>
                </a:lnTo>
                <a:lnTo>
                  <a:pt x="3736581" y="2127389"/>
                </a:lnTo>
                <a:lnTo>
                  <a:pt x="3743515" y="2127999"/>
                </a:lnTo>
                <a:lnTo>
                  <a:pt x="3750284" y="2129802"/>
                </a:lnTo>
                <a:lnTo>
                  <a:pt x="4080776" y="2249995"/>
                </a:lnTo>
                <a:lnTo>
                  <a:pt x="4080776" y="2107692"/>
                </a:lnTo>
                <a:lnTo>
                  <a:pt x="3750284" y="1987511"/>
                </a:lnTo>
                <a:lnTo>
                  <a:pt x="3743515" y="1985708"/>
                </a:lnTo>
                <a:lnTo>
                  <a:pt x="3736581" y="1985098"/>
                </a:lnTo>
                <a:lnTo>
                  <a:pt x="3729647" y="1985708"/>
                </a:lnTo>
                <a:lnTo>
                  <a:pt x="3027476" y="2240394"/>
                </a:lnTo>
                <a:lnTo>
                  <a:pt x="3001060" y="2278088"/>
                </a:lnTo>
                <a:lnTo>
                  <a:pt x="3001060" y="2343594"/>
                </a:lnTo>
                <a:lnTo>
                  <a:pt x="3004223" y="2359215"/>
                </a:lnTo>
                <a:lnTo>
                  <a:pt x="3012821" y="2371966"/>
                </a:lnTo>
                <a:lnTo>
                  <a:pt x="3025571" y="2380564"/>
                </a:lnTo>
                <a:lnTo>
                  <a:pt x="3041192" y="2383713"/>
                </a:lnTo>
                <a:lnTo>
                  <a:pt x="3094672" y="2383713"/>
                </a:lnTo>
                <a:lnTo>
                  <a:pt x="3110293" y="2386863"/>
                </a:lnTo>
                <a:lnTo>
                  <a:pt x="3123044" y="2395461"/>
                </a:lnTo>
                <a:lnTo>
                  <a:pt x="3131642" y="2408224"/>
                </a:lnTo>
                <a:lnTo>
                  <a:pt x="3134791" y="2423833"/>
                </a:lnTo>
                <a:lnTo>
                  <a:pt x="3134791" y="2611056"/>
                </a:lnTo>
                <a:lnTo>
                  <a:pt x="3131642" y="2626677"/>
                </a:lnTo>
                <a:lnTo>
                  <a:pt x="3123044" y="2639428"/>
                </a:lnTo>
                <a:lnTo>
                  <a:pt x="3110293" y="2648026"/>
                </a:lnTo>
                <a:lnTo>
                  <a:pt x="3094672" y="2651175"/>
                </a:lnTo>
                <a:lnTo>
                  <a:pt x="3041192" y="2651175"/>
                </a:lnTo>
                <a:lnTo>
                  <a:pt x="3025571" y="2654338"/>
                </a:lnTo>
                <a:lnTo>
                  <a:pt x="3012821" y="2662936"/>
                </a:lnTo>
                <a:lnTo>
                  <a:pt x="3004223" y="2675686"/>
                </a:lnTo>
                <a:lnTo>
                  <a:pt x="3001060" y="2691295"/>
                </a:lnTo>
                <a:lnTo>
                  <a:pt x="3001060" y="2744787"/>
                </a:lnTo>
                <a:lnTo>
                  <a:pt x="3004223" y="2760408"/>
                </a:lnTo>
                <a:lnTo>
                  <a:pt x="3012821" y="2773159"/>
                </a:lnTo>
                <a:lnTo>
                  <a:pt x="3025571" y="2781757"/>
                </a:lnTo>
                <a:lnTo>
                  <a:pt x="3041192" y="2784906"/>
                </a:lnTo>
                <a:lnTo>
                  <a:pt x="4431982" y="2784906"/>
                </a:lnTo>
                <a:lnTo>
                  <a:pt x="4447591" y="2781757"/>
                </a:lnTo>
                <a:lnTo>
                  <a:pt x="4460341" y="2773159"/>
                </a:lnTo>
                <a:lnTo>
                  <a:pt x="4468939" y="2760408"/>
                </a:lnTo>
                <a:lnTo>
                  <a:pt x="4472102" y="2744787"/>
                </a:lnTo>
                <a:lnTo>
                  <a:pt x="4472102" y="2691295"/>
                </a:lnTo>
                <a:lnTo>
                  <a:pt x="4468939" y="2675686"/>
                </a:lnTo>
                <a:lnTo>
                  <a:pt x="4460341" y="2662936"/>
                </a:lnTo>
                <a:lnTo>
                  <a:pt x="4447591" y="2654338"/>
                </a:lnTo>
                <a:lnTo>
                  <a:pt x="4431982" y="2651175"/>
                </a:lnTo>
                <a:lnTo>
                  <a:pt x="4378490" y="2651175"/>
                </a:lnTo>
                <a:lnTo>
                  <a:pt x="4362869" y="2648026"/>
                </a:lnTo>
                <a:lnTo>
                  <a:pt x="4350118" y="2639428"/>
                </a:lnTo>
                <a:lnTo>
                  <a:pt x="4341520" y="2626677"/>
                </a:lnTo>
                <a:lnTo>
                  <a:pt x="4338358" y="2611056"/>
                </a:lnTo>
                <a:lnTo>
                  <a:pt x="4338358" y="2423833"/>
                </a:lnTo>
                <a:lnTo>
                  <a:pt x="4341520" y="2408224"/>
                </a:lnTo>
                <a:lnTo>
                  <a:pt x="4350118" y="2395461"/>
                </a:lnTo>
                <a:lnTo>
                  <a:pt x="4362869" y="2386863"/>
                </a:lnTo>
                <a:lnTo>
                  <a:pt x="4378490" y="2383713"/>
                </a:lnTo>
                <a:lnTo>
                  <a:pt x="4431982" y="2383713"/>
                </a:lnTo>
                <a:lnTo>
                  <a:pt x="4447591" y="2380564"/>
                </a:lnTo>
                <a:lnTo>
                  <a:pt x="4460341" y="2371966"/>
                </a:lnTo>
                <a:lnTo>
                  <a:pt x="4468939" y="2359215"/>
                </a:lnTo>
                <a:lnTo>
                  <a:pt x="4472102" y="2343594"/>
                </a:lnTo>
                <a:lnTo>
                  <a:pt x="4472102" y="2278088"/>
                </a:lnTo>
                <a:close/>
              </a:path>
              <a:path w="13414375" h="2789554">
                <a:moveTo>
                  <a:pt x="4472102" y="352196"/>
                </a:moveTo>
                <a:lnTo>
                  <a:pt x="4329176" y="352196"/>
                </a:lnTo>
                <a:lnTo>
                  <a:pt x="4306113" y="345046"/>
                </a:lnTo>
                <a:lnTo>
                  <a:pt x="4292117" y="327431"/>
                </a:lnTo>
                <a:lnTo>
                  <a:pt x="4289552" y="305066"/>
                </a:lnTo>
                <a:lnTo>
                  <a:pt x="4299953" y="285330"/>
                </a:lnTo>
                <a:lnTo>
                  <a:pt x="4300817" y="283718"/>
                </a:lnTo>
                <a:lnTo>
                  <a:pt x="4384103" y="200418"/>
                </a:lnTo>
                <a:lnTo>
                  <a:pt x="4401858" y="182664"/>
                </a:lnTo>
                <a:lnTo>
                  <a:pt x="4307306" y="88099"/>
                </a:lnTo>
                <a:lnTo>
                  <a:pt x="4206265" y="189166"/>
                </a:lnTo>
                <a:lnTo>
                  <a:pt x="4204639" y="190030"/>
                </a:lnTo>
                <a:lnTo>
                  <a:pt x="4204639" y="419061"/>
                </a:lnTo>
                <a:lnTo>
                  <a:pt x="4197820" y="461327"/>
                </a:lnTo>
                <a:lnTo>
                  <a:pt x="4178833" y="498043"/>
                </a:lnTo>
                <a:lnTo>
                  <a:pt x="4149890" y="526986"/>
                </a:lnTo>
                <a:lnTo>
                  <a:pt x="4113174" y="545973"/>
                </a:lnTo>
                <a:lnTo>
                  <a:pt x="4070908" y="552792"/>
                </a:lnTo>
                <a:lnTo>
                  <a:pt x="4028630" y="545973"/>
                </a:lnTo>
                <a:lnTo>
                  <a:pt x="3991927" y="526986"/>
                </a:lnTo>
                <a:lnTo>
                  <a:pt x="3962971" y="498043"/>
                </a:lnTo>
                <a:lnTo>
                  <a:pt x="3956710" y="485927"/>
                </a:lnTo>
                <a:lnTo>
                  <a:pt x="3943985" y="461327"/>
                </a:lnTo>
                <a:lnTo>
                  <a:pt x="3937177" y="419061"/>
                </a:lnTo>
                <a:lnTo>
                  <a:pt x="3943985" y="376796"/>
                </a:lnTo>
                <a:lnTo>
                  <a:pt x="3956710" y="352196"/>
                </a:lnTo>
                <a:lnTo>
                  <a:pt x="3962971" y="340080"/>
                </a:lnTo>
                <a:lnTo>
                  <a:pt x="3991927" y="311137"/>
                </a:lnTo>
                <a:lnTo>
                  <a:pt x="4028630" y="292150"/>
                </a:lnTo>
                <a:lnTo>
                  <a:pt x="4070908" y="285330"/>
                </a:lnTo>
                <a:lnTo>
                  <a:pt x="4113174" y="292150"/>
                </a:lnTo>
                <a:lnTo>
                  <a:pt x="4149890" y="311137"/>
                </a:lnTo>
                <a:lnTo>
                  <a:pt x="4178833" y="340080"/>
                </a:lnTo>
                <a:lnTo>
                  <a:pt x="4197820" y="376796"/>
                </a:lnTo>
                <a:lnTo>
                  <a:pt x="4204639" y="419061"/>
                </a:lnTo>
                <a:lnTo>
                  <a:pt x="4204639" y="190030"/>
                </a:lnTo>
                <a:lnTo>
                  <a:pt x="4184891" y="200418"/>
                </a:lnTo>
                <a:lnTo>
                  <a:pt x="4162539" y="197853"/>
                </a:lnTo>
                <a:lnTo>
                  <a:pt x="4144924" y="183857"/>
                </a:lnTo>
                <a:lnTo>
                  <a:pt x="4137774" y="160782"/>
                </a:lnTo>
                <a:lnTo>
                  <a:pt x="4137774" y="17868"/>
                </a:lnTo>
                <a:lnTo>
                  <a:pt x="4004043" y="17868"/>
                </a:lnTo>
                <a:lnTo>
                  <a:pt x="4004043" y="160782"/>
                </a:lnTo>
                <a:lnTo>
                  <a:pt x="3996893" y="183857"/>
                </a:lnTo>
                <a:lnTo>
                  <a:pt x="3979278" y="197853"/>
                </a:lnTo>
                <a:lnTo>
                  <a:pt x="3956913" y="200418"/>
                </a:lnTo>
                <a:lnTo>
                  <a:pt x="3935552" y="189166"/>
                </a:lnTo>
                <a:lnTo>
                  <a:pt x="3834498" y="88099"/>
                </a:lnTo>
                <a:lnTo>
                  <a:pt x="3739946" y="182664"/>
                </a:lnTo>
                <a:lnTo>
                  <a:pt x="3841000" y="283718"/>
                </a:lnTo>
                <a:lnTo>
                  <a:pt x="3852265" y="305066"/>
                </a:lnTo>
                <a:lnTo>
                  <a:pt x="3849700" y="327431"/>
                </a:lnTo>
                <a:lnTo>
                  <a:pt x="3835704" y="345046"/>
                </a:lnTo>
                <a:lnTo>
                  <a:pt x="3812629" y="352196"/>
                </a:lnTo>
                <a:lnTo>
                  <a:pt x="3660533" y="352196"/>
                </a:lnTo>
                <a:lnTo>
                  <a:pt x="3637457" y="345046"/>
                </a:lnTo>
                <a:lnTo>
                  <a:pt x="3623462" y="327431"/>
                </a:lnTo>
                <a:lnTo>
                  <a:pt x="3620897" y="305066"/>
                </a:lnTo>
                <a:lnTo>
                  <a:pt x="3631298" y="285330"/>
                </a:lnTo>
                <a:lnTo>
                  <a:pt x="3632149" y="283718"/>
                </a:lnTo>
                <a:lnTo>
                  <a:pt x="3715448" y="200418"/>
                </a:lnTo>
                <a:lnTo>
                  <a:pt x="3733203" y="182664"/>
                </a:lnTo>
                <a:lnTo>
                  <a:pt x="3638651" y="88099"/>
                </a:lnTo>
                <a:lnTo>
                  <a:pt x="3537610" y="189166"/>
                </a:lnTo>
                <a:lnTo>
                  <a:pt x="3535984" y="190030"/>
                </a:lnTo>
                <a:lnTo>
                  <a:pt x="3535984" y="419061"/>
                </a:lnTo>
                <a:lnTo>
                  <a:pt x="3529177" y="461327"/>
                </a:lnTo>
                <a:lnTo>
                  <a:pt x="3510191" y="498043"/>
                </a:lnTo>
                <a:lnTo>
                  <a:pt x="3481235" y="526986"/>
                </a:lnTo>
                <a:lnTo>
                  <a:pt x="3444532" y="545973"/>
                </a:lnTo>
                <a:lnTo>
                  <a:pt x="3402253" y="552792"/>
                </a:lnTo>
                <a:lnTo>
                  <a:pt x="3359988" y="545973"/>
                </a:lnTo>
                <a:lnTo>
                  <a:pt x="3323272" y="526986"/>
                </a:lnTo>
                <a:lnTo>
                  <a:pt x="3294329" y="498043"/>
                </a:lnTo>
                <a:lnTo>
                  <a:pt x="3275342" y="461327"/>
                </a:lnTo>
                <a:lnTo>
                  <a:pt x="3268522" y="419061"/>
                </a:lnTo>
                <a:lnTo>
                  <a:pt x="3275342" y="376796"/>
                </a:lnTo>
                <a:lnTo>
                  <a:pt x="3294329" y="340080"/>
                </a:lnTo>
                <a:lnTo>
                  <a:pt x="3323272" y="311137"/>
                </a:lnTo>
                <a:lnTo>
                  <a:pt x="3359988" y="292150"/>
                </a:lnTo>
                <a:lnTo>
                  <a:pt x="3402253" y="285330"/>
                </a:lnTo>
                <a:lnTo>
                  <a:pt x="3444532" y="292150"/>
                </a:lnTo>
                <a:lnTo>
                  <a:pt x="3481235" y="311137"/>
                </a:lnTo>
                <a:lnTo>
                  <a:pt x="3510191" y="340080"/>
                </a:lnTo>
                <a:lnTo>
                  <a:pt x="3529177" y="376796"/>
                </a:lnTo>
                <a:lnTo>
                  <a:pt x="3535984" y="419061"/>
                </a:lnTo>
                <a:lnTo>
                  <a:pt x="3535984" y="190030"/>
                </a:lnTo>
                <a:lnTo>
                  <a:pt x="3516249" y="200418"/>
                </a:lnTo>
                <a:lnTo>
                  <a:pt x="3493884" y="197853"/>
                </a:lnTo>
                <a:lnTo>
                  <a:pt x="3476269" y="183857"/>
                </a:lnTo>
                <a:lnTo>
                  <a:pt x="3469119" y="160782"/>
                </a:lnTo>
                <a:lnTo>
                  <a:pt x="3469119" y="17868"/>
                </a:lnTo>
                <a:lnTo>
                  <a:pt x="3335388" y="17868"/>
                </a:lnTo>
                <a:lnTo>
                  <a:pt x="3335388" y="160782"/>
                </a:lnTo>
                <a:lnTo>
                  <a:pt x="3328238" y="183857"/>
                </a:lnTo>
                <a:lnTo>
                  <a:pt x="3310623" y="197853"/>
                </a:lnTo>
                <a:lnTo>
                  <a:pt x="3288258" y="200418"/>
                </a:lnTo>
                <a:lnTo>
                  <a:pt x="3266897" y="189166"/>
                </a:lnTo>
                <a:lnTo>
                  <a:pt x="3165856" y="88099"/>
                </a:lnTo>
                <a:lnTo>
                  <a:pt x="3071304" y="182664"/>
                </a:lnTo>
                <a:lnTo>
                  <a:pt x="3172345" y="283718"/>
                </a:lnTo>
                <a:lnTo>
                  <a:pt x="3183610" y="305066"/>
                </a:lnTo>
                <a:lnTo>
                  <a:pt x="3181045" y="327431"/>
                </a:lnTo>
                <a:lnTo>
                  <a:pt x="3167049" y="345046"/>
                </a:lnTo>
                <a:lnTo>
                  <a:pt x="3143986" y="352196"/>
                </a:lnTo>
                <a:lnTo>
                  <a:pt x="3001060" y="352196"/>
                </a:lnTo>
                <a:lnTo>
                  <a:pt x="3001060" y="485927"/>
                </a:lnTo>
                <a:lnTo>
                  <a:pt x="3143986" y="485927"/>
                </a:lnTo>
                <a:lnTo>
                  <a:pt x="3167049" y="493077"/>
                </a:lnTo>
                <a:lnTo>
                  <a:pt x="3181045" y="510692"/>
                </a:lnTo>
                <a:lnTo>
                  <a:pt x="3183610" y="533057"/>
                </a:lnTo>
                <a:lnTo>
                  <a:pt x="3172345" y="554418"/>
                </a:lnTo>
                <a:lnTo>
                  <a:pt x="3071304" y="655459"/>
                </a:lnTo>
                <a:lnTo>
                  <a:pt x="3165856" y="750011"/>
                </a:lnTo>
                <a:lnTo>
                  <a:pt x="3266897" y="648970"/>
                </a:lnTo>
                <a:lnTo>
                  <a:pt x="3288258" y="637705"/>
                </a:lnTo>
                <a:lnTo>
                  <a:pt x="3310623" y="640270"/>
                </a:lnTo>
                <a:lnTo>
                  <a:pt x="3328238" y="654265"/>
                </a:lnTo>
                <a:lnTo>
                  <a:pt x="3335388" y="677329"/>
                </a:lnTo>
                <a:lnTo>
                  <a:pt x="3335388" y="820254"/>
                </a:lnTo>
                <a:lnTo>
                  <a:pt x="3469119" y="820254"/>
                </a:lnTo>
                <a:lnTo>
                  <a:pt x="3469119" y="677329"/>
                </a:lnTo>
                <a:lnTo>
                  <a:pt x="3476269" y="654265"/>
                </a:lnTo>
                <a:lnTo>
                  <a:pt x="3493884" y="640270"/>
                </a:lnTo>
                <a:lnTo>
                  <a:pt x="3516249" y="637705"/>
                </a:lnTo>
                <a:lnTo>
                  <a:pt x="3537610" y="648970"/>
                </a:lnTo>
                <a:lnTo>
                  <a:pt x="3638651" y="750011"/>
                </a:lnTo>
                <a:lnTo>
                  <a:pt x="3733203" y="655459"/>
                </a:lnTo>
                <a:lnTo>
                  <a:pt x="3715461" y="637705"/>
                </a:lnTo>
                <a:lnTo>
                  <a:pt x="3632149" y="554418"/>
                </a:lnTo>
                <a:lnTo>
                  <a:pt x="3631298" y="552792"/>
                </a:lnTo>
                <a:lnTo>
                  <a:pt x="3620897" y="533057"/>
                </a:lnTo>
                <a:lnTo>
                  <a:pt x="3623462" y="510692"/>
                </a:lnTo>
                <a:lnTo>
                  <a:pt x="3637457" y="493077"/>
                </a:lnTo>
                <a:lnTo>
                  <a:pt x="3660533" y="485927"/>
                </a:lnTo>
                <a:lnTo>
                  <a:pt x="3812629" y="485927"/>
                </a:lnTo>
                <a:lnTo>
                  <a:pt x="3835704" y="493077"/>
                </a:lnTo>
                <a:lnTo>
                  <a:pt x="3849700" y="510692"/>
                </a:lnTo>
                <a:lnTo>
                  <a:pt x="3852265" y="533057"/>
                </a:lnTo>
                <a:lnTo>
                  <a:pt x="3841000" y="554418"/>
                </a:lnTo>
                <a:lnTo>
                  <a:pt x="3739946" y="655459"/>
                </a:lnTo>
                <a:lnTo>
                  <a:pt x="3834498" y="750011"/>
                </a:lnTo>
                <a:lnTo>
                  <a:pt x="3935552" y="648970"/>
                </a:lnTo>
                <a:lnTo>
                  <a:pt x="3956913" y="637705"/>
                </a:lnTo>
                <a:lnTo>
                  <a:pt x="3979278" y="640270"/>
                </a:lnTo>
                <a:lnTo>
                  <a:pt x="3996893" y="654265"/>
                </a:lnTo>
                <a:lnTo>
                  <a:pt x="4004043" y="677329"/>
                </a:lnTo>
                <a:lnTo>
                  <a:pt x="4004043" y="820254"/>
                </a:lnTo>
                <a:lnTo>
                  <a:pt x="4137774" y="820254"/>
                </a:lnTo>
                <a:lnTo>
                  <a:pt x="4137774" y="677329"/>
                </a:lnTo>
                <a:lnTo>
                  <a:pt x="4144924" y="654265"/>
                </a:lnTo>
                <a:lnTo>
                  <a:pt x="4162539" y="640270"/>
                </a:lnTo>
                <a:lnTo>
                  <a:pt x="4184891" y="637705"/>
                </a:lnTo>
                <a:lnTo>
                  <a:pt x="4206265" y="648970"/>
                </a:lnTo>
                <a:lnTo>
                  <a:pt x="4307306" y="750011"/>
                </a:lnTo>
                <a:lnTo>
                  <a:pt x="4401858" y="655459"/>
                </a:lnTo>
                <a:lnTo>
                  <a:pt x="4384103" y="637705"/>
                </a:lnTo>
                <a:lnTo>
                  <a:pt x="4300817" y="554418"/>
                </a:lnTo>
                <a:lnTo>
                  <a:pt x="4299953" y="552792"/>
                </a:lnTo>
                <a:lnTo>
                  <a:pt x="4289552" y="533057"/>
                </a:lnTo>
                <a:lnTo>
                  <a:pt x="4292117" y="510692"/>
                </a:lnTo>
                <a:lnTo>
                  <a:pt x="4306113" y="493077"/>
                </a:lnTo>
                <a:lnTo>
                  <a:pt x="4329176" y="485927"/>
                </a:lnTo>
                <a:lnTo>
                  <a:pt x="4472102" y="485927"/>
                </a:lnTo>
                <a:lnTo>
                  <a:pt x="4472102" y="352196"/>
                </a:lnTo>
                <a:close/>
              </a:path>
              <a:path w="13414375" h="2789554">
                <a:moveTo>
                  <a:pt x="7452804" y="2719260"/>
                </a:moveTo>
                <a:lnTo>
                  <a:pt x="7449401" y="2671470"/>
                </a:lnTo>
                <a:lnTo>
                  <a:pt x="7444816" y="2650325"/>
                </a:lnTo>
                <a:lnTo>
                  <a:pt x="7439495" y="2625750"/>
                </a:lnTo>
                <a:lnTo>
                  <a:pt x="7423569" y="2582583"/>
                </a:lnTo>
                <a:lnTo>
                  <a:pt x="7402093" y="2542425"/>
                </a:lnTo>
                <a:lnTo>
                  <a:pt x="7375538" y="2505748"/>
                </a:lnTo>
                <a:lnTo>
                  <a:pt x="7344384" y="2473045"/>
                </a:lnTo>
                <a:lnTo>
                  <a:pt x="7309091" y="2444762"/>
                </a:lnTo>
                <a:lnTo>
                  <a:pt x="7306665" y="2443315"/>
                </a:lnTo>
                <a:lnTo>
                  <a:pt x="7306665" y="2650325"/>
                </a:lnTo>
                <a:lnTo>
                  <a:pt x="6838175" y="2650325"/>
                </a:lnTo>
                <a:lnTo>
                  <a:pt x="6860235" y="2607157"/>
                </a:lnTo>
                <a:lnTo>
                  <a:pt x="6873418" y="2591917"/>
                </a:lnTo>
                <a:lnTo>
                  <a:pt x="6891642" y="2570823"/>
                </a:lnTo>
                <a:lnTo>
                  <a:pt x="6930834" y="2542908"/>
                </a:lnTo>
                <a:lnTo>
                  <a:pt x="6976262" y="2524988"/>
                </a:lnTo>
                <a:lnTo>
                  <a:pt x="7026351" y="2518664"/>
                </a:lnTo>
                <a:lnTo>
                  <a:pt x="7118477" y="2518664"/>
                </a:lnTo>
                <a:lnTo>
                  <a:pt x="7168578" y="2524988"/>
                </a:lnTo>
                <a:lnTo>
                  <a:pt x="7213994" y="2542908"/>
                </a:lnTo>
                <a:lnTo>
                  <a:pt x="7253186" y="2570823"/>
                </a:lnTo>
                <a:lnTo>
                  <a:pt x="7284593" y="2607157"/>
                </a:lnTo>
                <a:lnTo>
                  <a:pt x="7306665" y="2650325"/>
                </a:lnTo>
                <a:lnTo>
                  <a:pt x="7306665" y="2443315"/>
                </a:lnTo>
                <a:lnTo>
                  <a:pt x="7270153" y="2421382"/>
                </a:lnTo>
                <a:lnTo>
                  <a:pt x="7256691" y="2410053"/>
                </a:lnTo>
                <a:lnTo>
                  <a:pt x="7249769" y="2394775"/>
                </a:lnTo>
                <a:lnTo>
                  <a:pt x="7249846" y="2377376"/>
                </a:lnTo>
                <a:lnTo>
                  <a:pt x="7257212" y="2361755"/>
                </a:lnTo>
                <a:lnTo>
                  <a:pt x="7281050" y="2324671"/>
                </a:lnTo>
                <a:lnTo>
                  <a:pt x="7283704" y="2318067"/>
                </a:lnTo>
                <a:lnTo>
                  <a:pt x="7297648" y="2283282"/>
                </a:lnTo>
                <a:lnTo>
                  <a:pt x="7306094" y="2238438"/>
                </a:lnTo>
                <a:lnTo>
                  <a:pt x="7305510" y="2191029"/>
                </a:lnTo>
                <a:lnTo>
                  <a:pt x="7295959" y="2146503"/>
                </a:lnTo>
                <a:lnTo>
                  <a:pt x="7283412" y="2117471"/>
                </a:lnTo>
                <a:lnTo>
                  <a:pt x="7278217" y="2105444"/>
                </a:lnTo>
                <a:lnTo>
                  <a:pt x="7253224" y="2068791"/>
                </a:lnTo>
                <a:lnTo>
                  <a:pt x="7221931" y="2037499"/>
                </a:lnTo>
                <a:lnTo>
                  <a:pt x="7185279" y="2012505"/>
                </a:lnTo>
                <a:lnTo>
                  <a:pt x="7173277" y="2007336"/>
                </a:lnTo>
                <a:lnTo>
                  <a:pt x="7173277" y="2217763"/>
                </a:lnTo>
                <a:lnTo>
                  <a:pt x="7165378" y="2256777"/>
                </a:lnTo>
                <a:lnTo>
                  <a:pt x="7143864" y="2288654"/>
                </a:lnTo>
                <a:lnTo>
                  <a:pt x="7111987" y="2310168"/>
                </a:lnTo>
                <a:lnTo>
                  <a:pt x="7072985" y="2318067"/>
                </a:lnTo>
                <a:lnTo>
                  <a:pt x="7033971" y="2310168"/>
                </a:lnTo>
                <a:lnTo>
                  <a:pt x="7002081" y="2288654"/>
                </a:lnTo>
                <a:lnTo>
                  <a:pt x="6980580" y="2256777"/>
                </a:lnTo>
                <a:lnTo>
                  <a:pt x="6972681" y="2217763"/>
                </a:lnTo>
                <a:lnTo>
                  <a:pt x="6980580" y="2178761"/>
                </a:lnTo>
                <a:lnTo>
                  <a:pt x="7002081" y="2146884"/>
                </a:lnTo>
                <a:lnTo>
                  <a:pt x="7033971" y="2125370"/>
                </a:lnTo>
                <a:lnTo>
                  <a:pt x="7072985" y="2117471"/>
                </a:lnTo>
                <a:lnTo>
                  <a:pt x="7111987" y="2125370"/>
                </a:lnTo>
                <a:lnTo>
                  <a:pt x="7143864" y="2146884"/>
                </a:lnTo>
                <a:lnTo>
                  <a:pt x="7165378" y="2178761"/>
                </a:lnTo>
                <a:lnTo>
                  <a:pt x="7173277" y="2217763"/>
                </a:lnTo>
                <a:lnTo>
                  <a:pt x="7173277" y="2007336"/>
                </a:lnTo>
                <a:lnTo>
                  <a:pt x="7144207" y="1994776"/>
                </a:lnTo>
                <a:lnTo>
                  <a:pt x="7099706" y="1985238"/>
                </a:lnTo>
                <a:lnTo>
                  <a:pt x="7053643" y="1984540"/>
                </a:lnTo>
                <a:lnTo>
                  <a:pt x="7009955" y="1992363"/>
                </a:lnTo>
                <a:lnTo>
                  <a:pt x="6969455" y="2007908"/>
                </a:lnTo>
                <a:lnTo>
                  <a:pt x="6932968" y="2030361"/>
                </a:lnTo>
                <a:lnTo>
                  <a:pt x="6901281" y="2058898"/>
                </a:lnTo>
                <a:lnTo>
                  <a:pt x="6875234" y="2092718"/>
                </a:lnTo>
                <a:lnTo>
                  <a:pt x="6855612" y="2131022"/>
                </a:lnTo>
                <a:lnTo>
                  <a:pt x="6843255" y="2172970"/>
                </a:lnTo>
                <a:lnTo>
                  <a:pt x="6838950" y="2217763"/>
                </a:lnTo>
                <a:lnTo>
                  <a:pt x="6842328" y="2257488"/>
                </a:lnTo>
                <a:lnTo>
                  <a:pt x="6852094" y="2295042"/>
                </a:lnTo>
                <a:lnTo>
                  <a:pt x="6867665" y="2329878"/>
                </a:lnTo>
                <a:lnTo>
                  <a:pt x="6888493" y="2361450"/>
                </a:lnTo>
                <a:lnTo>
                  <a:pt x="6895922" y="2377376"/>
                </a:lnTo>
                <a:lnTo>
                  <a:pt x="6874942" y="2421242"/>
                </a:lnTo>
                <a:lnTo>
                  <a:pt x="6834289" y="2445766"/>
                </a:lnTo>
                <a:lnTo>
                  <a:pt x="6797662" y="2475636"/>
                </a:lnTo>
                <a:lnTo>
                  <a:pt x="6765595" y="2510320"/>
                </a:lnTo>
                <a:lnTo>
                  <a:pt x="6738620" y="2549258"/>
                </a:lnTo>
                <a:lnTo>
                  <a:pt x="6717284" y="2591917"/>
                </a:lnTo>
                <a:lnTo>
                  <a:pt x="6696037" y="2549398"/>
                </a:lnTo>
                <a:lnTo>
                  <a:pt x="6669176" y="2510574"/>
                </a:lnTo>
                <a:lnTo>
                  <a:pt x="6637261" y="2475979"/>
                </a:lnTo>
                <a:lnTo>
                  <a:pt x="6600799" y="2446147"/>
                </a:lnTo>
                <a:lnTo>
                  <a:pt x="6596405" y="2443492"/>
                </a:lnTo>
                <a:lnTo>
                  <a:pt x="6596405" y="2650325"/>
                </a:lnTo>
                <a:lnTo>
                  <a:pt x="6127928" y="2650325"/>
                </a:lnTo>
                <a:lnTo>
                  <a:pt x="6149987" y="2607157"/>
                </a:lnTo>
                <a:lnTo>
                  <a:pt x="6181395" y="2570823"/>
                </a:lnTo>
                <a:lnTo>
                  <a:pt x="6220587" y="2542908"/>
                </a:lnTo>
                <a:lnTo>
                  <a:pt x="6266002" y="2524988"/>
                </a:lnTo>
                <a:lnTo>
                  <a:pt x="6316103" y="2518664"/>
                </a:lnTo>
                <a:lnTo>
                  <a:pt x="6408229" y="2518664"/>
                </a:lnTo>
                <a:lnTo>
                  <a:pt x="6458318" y="2524988"/>
                </a:lnTo>
                <a:lnTo>
                  <a:pt x="6503746" y="2542908"/>
                </a:lnTo>
                <a:lnTo>
                  <a:pt x="6542926" y="2570823"/>
                </a:lnTo>
                <a:lnTo>
                  <a:pt x="6574333" y="2607157"/>
                </a:lnTo>
                <a:lnTo>
                  <a:pt x="6596405" y="2650325"/>
                </a:lnTo>
                <a:lnTo>
                  <a:pt x="6596405" y="2443492"/>
                </a:lnTo>
                <a:lnTo>
                  <a:pt x="6560337" y="2421610"/>
                </a:lnTo>
                <a:lnTo>
                  <a:pt x="6546723" y="2410218"/>
                </a:lnTo>
                <a:lnTo>
                  <a:pt x="6539547" y="2394775"/>
                </a:lnTo>
                <a:lnTo>
                  <a:pt x="6539611" y="2377376"/>
                </a:lnTo>
                <a:lnTo>
                  <a:pt x="6546951" y="2361755"/>
                </a:lnTo>
                <a:lnTo>
                  <a:pt x="6570802" y="2324671"/>
                </a:lnTo>
                <a:lnTo>
                  <a:pt x="6573444" y="2318067"/>
                </a:lnTo>
                <a:lnTo>
                  <a:pt x="6587401" y="2283282"/>
                </a:lnTo>
                <a:lnTo>
                  <a:pt x="6595846" y="2238438"/>
                </a:lnTo>
                <a:lnTo>
                  <a:pt x="6595262" y="2191029"/>
                </a:lnTo>
                <a:lnTo>
                  <a:pt x="6585712" y="2146503"/>
                </a:lnTo>
                <a:lnTo>
                  <a:pt x="6573164" y="2117471"/>
                </a:lnTo>
                <a:lnTo>
                  <a:pt x="6567970" y="2105444"/>
                </a:lnTo>
                <a:lnTo>
                  <a:pt x="6542976" y="2068791"/>
                </a:lnTo>
                <a:lnTo>
                  <a:pt x="6511684" y="2037499"/>
                </a:lnTo>
                <a:lnTo>
                  <a:pt x="6475031" y="2012505"/>
                </a:lnTo>
                <a:lnTo>
                  <a:pt x="6463017" y="2007323"/>
                </a:lnTo>
                <a:lnTo>
                  <a:pt x="6463017" y="2217763"/>
                </a:lnTo>
                <a:lnTo>
                  <a:pt x="6455130" y="2256777"/>
                </a:lnTo>
                <a:lnTo>
                  <a:pt x="6433617" y="2288654"/>
                </a:lnTo>
                <a:lnTo>
                  <a:pt x="6401727" y="2310168"/>
                </a:lnTo>
                <a:lnTo>
                  <a:pt x="6362725" y="2318067"/>
                </a:lnTo>
                <a:lnTo>
                  <a:pt x="6323724" y="2310168"/>
                </a:lnTo>
                <a:lnTo>
                  <a:pt x="6291834" y="2288654"/>
                </a:lnTo>
                <a:lnTo>
                  <a:pt x="6270320" y="2256777"/>
                </a:lnTo>
                <a:lnTo>
                  <a:pt x="6262433" y="2217763"/>
                </a:lnTo>
                <a:lnTo>
                  <a:pt x="6270320" y="2178761"/>
                </a:lnTo>
                <a:lnTo>
                  <a:pt x="6291834" y="2146884"/>
                </a:lnTo>
                <a:lnTo>
                  <a:pt x="6323724" y="2125370"/>
                </a:lnTo>
                <a:lnTo>
                  <a:pt x="6362725" y="2117471"/>
                </a:lnTo>
                <a:lnTo>
                  <a:pt x="6401727" y="2125370"/>
                </a:lnTo>
                <a:lnTo>
                  <a:pt x="6433617" y="2146884"/>
                </a:lnTo>
                <a:lnTo>
                  <a:pt x="6455130" y="2178761"/>
                </a:lnTo>
                <a:lnTo>
                  <a:pt x="6463017" y="2217763"/>
                </a:lnTo>
                <a:lnTo>
                  <a:pt x="6463017" y="2007323"/>
                </a:lnTo>
                <a:lnTo>
                  <a:pt x="6433972" y="1994776"/>
                </a:lnTo>
                <a:lnTo>
                  <a:pt x="6389459" y="1985238"/>
                </a:lnTo>
                <a:lnTo>
                  <a:pt x="6343383" y="1984540"/>
                </a:lnTo>
                <a:lnTo>
                  <a:pt x="6299695" y="1992363"/>
                </a:lnTo>
                <a:lnTo>
                  <a:pt x="6259195" y="2007908"/>
                </a:lnTo>
                <a:lnTo>
                  <a:pt x="6222708" y="2030361"/>
                </a:lnTo>
                <a:lnTo>
                  <a:pt x="6191034" y="2058898"/>
                </a:lnTo>
                <a:lnTo>
                  <a:pt x="6164973" y="2092718"/>
                </a:lnTo>
                <a:lnTo>
                  <a:pt x="6145365" y="2131022"/>
                </a:lnTo>
                <a:lnTo>
                  <a:pt x="6132995" y="2172970"/>
                </a:lnTo>
                <a:lnTo>
                  <a:pt x="6128702" y="2217763"/>
                </a:lnTo>
                <a:lnTo>
                  <a:pt x="6132080" y="2257488"/>
                </a:lnTo>
                <a:lnTo>
                  <a:pt x="6141834" y="2295042"/>
                </a:lnTo>
                <a:lnTo>
                  <a:pt x="6157417" y="2329878"/>
                </a:lnTo>
                <a:lnTo>
                  <a:pt x="6178232" y="2361450"/>
                </a:lnTo>
                <a:lnTo>
                  <a:pt x="6185687" y="2377376"/>
                </a:lnTo>
                <a:lnTo>
                  <a:pt x="6185586" y="2394458"/>
                </a:lnTo>
                <a:lnTo>
                  <a:pt x="6178613" y="2409710"/>
                </a:lnTo>
                <a:lnTo>
                  <a:pt x="6165139" y="2421001"/>
                </a:lnTo>
                <a:lnTo>
                  <a:pt x="6126048" y="2444343"/>
                </a:lnTo>
                <a:lnTo>
                  <a:pt x="6090628" y="2472626"/>
                </a:lnTo>
                <a:lnTo>
                  <a:pt x="6059348" y="2505354"/>
                </a:lnTo>
                <a:lnTo>
                  <a:pt x="6032690" y="2542082"/>
                </a:lnTo>
                <a:lnTo>
                  <a:pt x="6011126" y="2582303"/>
                </a:lnTo>
                <a:lnTo>
                  <a:pt x="5995136" y="2625560"/>
                </a:lnTo>
                <a:lnTo>
                  <a:pt x="5985205" y="2671368"/>
                </a:lnTo>
                <a:lnTo>
                  <a:pt x="5981776" y="2719260"/>
                </a:lnTo>
                <a:lnTo>
                  <a:pt x="5981776" y="2786126"/>
                </a:lnTo>
                <a:lnTo>
                  <a:pt x="6047651" y="2786126"/>
                </a:lnTo>
                <a:lnTo>
                  <a:pt x="6047651" y="2786265"/>
                </a:lnTo>
                <a:lnTo>
                  <a:pt x="7382230" y="2786265"/>
                </a:lnTo>
                <a:lnTo>
                  <a:pt x="7382230" y="2786126"/>
                </a:lnTo>
                <a:lnTo>
                  <a:pt x="7452804" y="2786126"/>
                </a:lnTo>
                <a:lnTo>
                  <a:pt x="7452804" y="2719260"/>
                </a:lnTo>
                <a:close/>
              </a:path>
              <a:path w="13414375" h="2789554">
                <a:moveTo>
                  <a:pt x="7452804" y="712050"/>
                </a:moveTo>
                <a:lnTo>
                  <a:pt x="7426401" y="674344"/>
                </a:lnTo>
                <a:lnTo>
                  <a:pt x="7115670" y="561352"/>
                </a:lnTo>
                <a:lnTo>
                  <a:pt x="7061492" y="541655"/>
                </a:lnTo>
                <a:lnTo>
                  <a:pt x="7061492" y="683945"/>
                </a:lnTo>
                <a:lnTo>
                  <a:pt x="6373088" y="683945"/>
                </a:lnTo>
                <a:lnTo>
                  <a:pt x="6703581" y="563778"/>
                </a:lnTo>
                <a:lnTo>
                  <a:pt x="6710362" y="561962"/>
                </a:lnTo>
                <a:lnTo>
                  <a:pt x="6717297" y="561352"/>
                </a:lnTo>
                <a:lnTo>
                  <a:pt x="6724231" y="561962"/>
                </a:lnTo>
                <a:lnTo>
                  <a:pt x="6731000" y="563778"/>
                </a:lnTo>
                <a:lnTo>
                  <a:pt x="7061492" y="683945"/>
                </a:lnTo>
                <a:lnTo>
                  <a:pt x="7061492" y="541655"/>
                </a:lnTo>
                <a:lnTo>
                  <a:pt x="6784162" y="440804"/>
                </a:lnTo>
                <a:lnTo>
                  <a:pt x="6784162" y="285330"/>
                </a:lnTo>
                <a:lnTo>
                  <a:pt x="7181850" y="285330"/>
                </a:lnTo>
                <a:lnTo>
                  <a:pt x="7048233" y="151599"/>
                </a:lnTo>
                <a:lnTo>
                  <a:pt x="7181850" y="17868"/>
                </a:lnTo>
                <a:lnTo>
                  <a:pt x="6650431" y="17868"/>
                </a:lnTo>
                <a:lnTo>
                  <a:pt x="6650431" y="440804"/>
                </a:lnTo>
                <a:lnTo>
                  <a:pt x="6001296" y="676846"/>
                </a:lnTo>
                <a:lnTo>
                  <a:pt x="5981776" y="712050"/>
                </a:lnTo>
                <a:lnTo>
                  <a:pt x="5981776" y="820254"/>
                </a:lnTo>
                <a:lnTo>
                  <a:pt x="7452804" y="820254"/>
                </a:lnTo>
                <a:lnTo>
                  <a:pt x="7452804" y="712050"/>
                </a:lnTo>
                <a:close/>
              </a:path>
              <a:path w="13414375" h="2789554">
                <a:moveTo>
                  <a:pt x="9896043" y="2254212"/>
                </a:moveTo>
                <a:lnTo>
                  <a:pt x="9227388" y="2254212"/>
                </a:lnTo>
                <a:lnTo>
                  <a:pt x="9227388" y="2387943"/>
                </a:lnTo>
                <a:lnTo>
                  <a:pt x="9896043" y="2387943"/>
                </a:lnTo>
                <a:lnTo>
                  <a:pt x="9896043" y="2254212"/>
                </a:lnTo>
                <a:close/>
              </a:path>
              <a:path w="13414375" h="2789554">
                <a:moveTo>
                  <a:pt x="10163492" y="2521661"/>
                </a:moveTo>
                <a:lnTo>
                  <a:pt x="9227388" y="2521661"/>
                </a:lnTo>
                <a:lnTo>
                  <a:pt x="9227388" y="2655392"/>
                </a:lnTo>
                <a:lnTo>
                  <a:pt x="10163492" y="2655392"/>
                </a:lnTo>
                <a:lnTo>
                  <a:pt x="10163492" y="2521661"/>
                </a:lnTo>
                <a:close/>
              </a:path>
              <a:path w="13414375" h="2789554">
                <a:moveTo>
                  <a:pt x="10217404" y="2516365"/>
                </a:moveTo>
                <a:lnTo>
                  <a:pt x="10216553" y="2516543"/>
                </a:lnTo>
                <a:lnTo>
                  <a:pt x="10217188" y="2516543"/>
                </a:lnTo>
                <a:lnTo>
                  <a:pt x="10217404" y="2516365"/>
                </a:lnTo>
                <a:close/>
              </a:path>
              <a:path w="13414375" h="2789554">
                <a:moveTo>
                  <a:pt x="10218547" y="2516124"/>
                </a:moveTo>
                <a:lnTo>
                  <a:pt x="10218395" y="2516073"/>
                </a:lnTo>
                <a:lnTo>
                  <a:pt x="10217709" y="2516124"/>
                </a:lnTo>
                <a:lnTo>
                  <a:pt x="10217404" y="2516365"/>
                </a:lnTo>
                <a:lnTo>
                  <a:pt x="10218547" y="2516124"/>
                </a:lnTo>
                <a:close/>
              </a:path>
              <a:path w="13414375" h="2789554">
                <a:moveTo>
                  <a:pt x="10430967" y="2387943"/>
                </a:moveTo>
                <a:lnTo>
                  <a:pt x="10029774" y="1986749"/>
                </a:lnTo>
                <a:lnTo>
                  <a:pt x="8959939" y="1986749"/>
                </a:lnTo>
                <a:lnTo>
                  <a:pt x="8959939" y="2789136"/>
                </a:lnTo>
                <a:lnTo>
                  <a:pt x="9093670" y="2789136"/>
                </a:lnTo>
                <a:lnTo>
                  <a:pt x="9093670" y="2120481"/>
                </a:lnTo>
                <a:lnTo>
                  <a:pt x="10029774" y="2120481"/>
                </a:lnTo>
                <a:lnTo>
                  <a:pt x="10029774" y="2387943"/>
                </a:lnTo>
                <a:lnTo>
                  <a:pt x="10297236" y="2387943"/>
                </a:lnTo>
                <a:lnTo>
                  <a:pt x="10297236" y="2789136"/>
                </a:lnTo>
                <a:lnTo>
                  <a:pt x="10430967" y="2789136"/>
                </a:lnTo>
                <a:lnTo>
                  <a:pt x="10430967" y="2387943"/>
                </a:lnTo>
                <a:close/>
              </a:path>
              <a:path w="13414375" h="2789554">
                <a:moveTo>
                  <a:pt x="10433520" y="240715"/>
                </a:moveTo>
                <a:lnTo>
                  <a:pt x="10303370" y="162623"/>
                </a:lnTo>
                <a:lnTo>
                  <a:pt x="10198837" y="99910"/>
                </a:lnTo>
                <a:lnTo>
                  <a:pt x="10198837" y="278574"/>
                </a:lnTo>
                <a:lnTo>
                  <a:pt x="10193972" y="297840"/>
                </a:lnTo>
                <a:lnTo>
                  <a:pt x="10179367" y="312978"/>
                </a:lnTo>
                <a:lnTo>
                  <a:pt x="10052964" y="388810"/>
                </a:lnTo>
                <a:lnTo>
                  <a:pt x="10042944" y="393103"/>
                </a:lnTo>
                <a:lnTo>
                  <a:pt x="10032327" y="394525"/>
                </a:lnTo>
                <a:lnTo>
                  <a:pt x="10021710" y="393103"/>
                </a:lnTo>
                <a:lnTo>
                  <a:pt x="10011677" y="388810"/>
                </a:lnTo>
                <a:lnTo>
                  <a:pt x="9885299" y="312978"/>
                </a:lnTo>
                <a:lnTo>
                  <a:pt x="9870694" y="297840"/>
                </a:lnTo>
                <a:lnTo>
                  <a:pt x="9865817" y="278574"/>
                </a:lnTo>
                <a:lnTo>
                  <a:pt x="9870694" y="259295"/>
                </a:lnTo>
                <a:lnTo>
                  <a:pt x="9885299" y="244170"/>
                </a:lnTo>
                <a:lnTo>
                  <a:pt x="9969043" y="193929"/>
                </a:lnTo>
                <a:lnTo>
                  <a:pt x="10011689" y="168338"/>
                </a:lnTo>
                <a:lnTo>
                  <a:pt x="10021710" y="164045"/>
                </a:lnTo>
                <a:lnTo>
                  <a:pt x="10032327" y="162623"/>
                </a:lnTo>
                <a:lnTo>
                  <a:pt x="10042944" y="164045"/>
                </a:lnTo>
                <a:lnTo>
                  <a:pt x="10052964" y="168338"/>
                </a:lnTo>
                <a:lnTo>
                  <a:pt x="10179367" y="244170"/>
                </a:lnTo>
                <a:lnTo>
                  <a:pt x="10193972" y="259308"/>
                </a:lnTo>
                <a:lnTo>
                  <a:pt x="10198837" y="278574"/>
                </a:lnTo>
                <a:lnTo>
                  <a:pt x="10198837" y="99910"/>
                </a:lnTo>
                <a:lnTo>
                  <a:pt x="10032327" y="0"/>
                </a:lnTo>
                <a:lnTo>
                  <a:pt x="9718650" y="188214"/>
                </a:lnTo>
                <a:lnTo>
                  <a:pt x="9708617" y="192506"/>
                </a:lnTo>
                <a:lnTo>
                  <a:pt x="9697999" y="193929"/>
                </a:lnTo>
                <a:lnTo>
                  <a:pt x="9687395" y="192506"/>
                </a:lnTo>
                <a:lnTo>
                  <a:pt x="9677362" y="188214"/>
                </a:lnTo>
                <a:lnTo>
                  <a:pt x="9634715" y="162623"/>
                </a:lnTo>
                <a:lnTo>
                  <a:pt x="9530182" y="99910"/>
                </a:lnTo>
                <a:lnTo>
                  <a:pt x="9530182" y="278574"/>
                </a:lnTo>
                <a:lnTo>
                  <a:pt x="9525305" y="297840"/>
                </a:lnTo>
                <a:lnTo>
                  <a:pt x="9510687" y="312978"/>
                </a:lnTo>
                <a:lnTo>
                  <a:pt x="9384335" y="388810"/>
                </a:lnTo>
                <a:lnTo>
                  <a:pt x="9374302" y="393103"/>
                </a:lnTo>
                <a:lnTo>
                  <a:pt x="9363685" y="394525"/>
                </a:lnTo>
                <a:lnTo>
                  <a:pt x="9353067" y="393103"/>
                </a:lnTo>
                <a:lnTo>
                  <a:pt x="9343047" y="388810"/>
                </a:lnTo>
                <a:lnTo>
                  <a:pt x="9216644" y="312978"/>
                </a:lnTo>
                <a:lnTo>
                  <a:pt x="9202039" y="297840"/>
                </a:lnTo>
                <a:lnTo>
                  <a:pt x="9197175" y="278574"/>
                </a:lnTo>
                <a:lnTo>
                  <a:pt x="9202052" y="259295"/>
                </a:lnTo>
                <a:lnTo>
                  <a:pt x="9343047" y="168338"/>
                </a:lnTo>
                <a:lnTo>
                  <a:pt x="9384322" y="168338"/>
                </a:lnTo>
                <a:lnTo>
                  <a:pt x="9510700" y="244170"/>
                </a:lnTo>
                <a:lnTo>
                  <a:pt x="9530182" y="278574"/>
                </a:lnTo>
                <a:lnTo>
                  <a:pt x="9530182" y="99910"/>
                </a:lnTo>
                <a:lnTo>
                  <a:pt x="9363685" y="0"/>
                </a:lnTo>
                <a:lnTo>
                  <a:pt x="8962492" y="240715"/>
                </a:lnTo>
                <a:lnTo>
                  <a:pt x="8962492" y="813498"/>
                </a:lnTo>
                <a:lnTo>
                  <a:pt x="9096223" y="813498"/>
                </a:lnTo>
                <a:lnTo>
                  <a:pt x="9096223" y="467525"/>
                </a:lnTo>
                <a:lnTo>
                  <a:pt x="9101950" y="446735"/>
                </a:lnTo>
                <a:lnTo>
                  <a:pt x="9116568" y="432612"/>
                </a:lnTo>
                <a:lnTo>
                  <a:pt x="9136202" y="427342"/>
                </a:lnTo>
                <a:lnTo>
                  <a:pt x="9156979" y="433120"/>
                </a:lnTo>
                <a:lnTo>
                  <a:pt x="9277337" y="505345"/>
                </a:lnTo>
                <a:lnTo>
                  <a:pt x="9296819" y="539737"/>
                </a:lnTo>
                <a:lnTo>
                  <a:pt x="9296819" y="813498"/>
                </a:lnTo>
                <a:lnTo>
                  <a:pt x="9430550" y="813498"/>
                </a:lnTo>
                <a:lnTo>
                  <a:pt x="9430550" y="539737"/>
                </a:lnTo>
                <a:lnTo>
                  <a:pt x="9431896" y="529437"/>
                </a:lnTo>
                <a:lnTo>
                  <a:pt x="9570377" y="433120"/>
                </a:lnTo>
                <a:lnTo>
                  <a:pt x="9591154" y="427355"/>
                </a:lnTo>
                <a:lnTo>
                  <a:pt x="9610788" y="432612"/>
                </a:lnTo>
                <a:lnTo>
                  <a:pt x="9625406" y="446735"/>
                </a:lnTo>
                <a:lnTo>
                  <a:pt x="9631134" y="467525"/>
                </a:lnTo>
                <a:lnTo>
                  <a:pt x="9631134" y="813498"/>
                </a:lnTo>
                <a:lnTo>
                  <a:pt x="9764878" y="813498"/>
                </a:lnTo>
                <a:lnTo>
                  <a:pt x="9764878" y="467525"/>
                </a:lnTo>
                <a:lnTo>
                  <a:pt x="9770605" y="446735"/>
                </a:lnTo>
                <a:lnTo>
                  <a:pt x="9785236" y="432612"/>
                </a:lnTo>
                <a:lnTo>
                  <a:pt x="9804857" y="427355"/>
                </a:lnTo>
                <a:lnTo>
                  <a:pt x="9825634" y="433120"/>
                </a:lnTo>
                <a:lnTo>
                  <a:pt x="9946005" y="505345"/>
                </a:lnTo>
                <a:lnTo>
                  <a:pt x="9965461" y="539737"/>
                </a:lnTo>
                <a:lnTo>
                  <a:pt x="9965461" y="813498"/>
                </a:lnTo>
                <a:lnTo>
                  <a:pt x="10099192" y="813498"/>
                </a:lnTo>
                <a:lnTo>
                  <a:pt x="10099192" y="539737"/>
                </a:lnTo>
                <a:lnTo>
                  <a:pt x="10100539" y="529437"/>
                </a:lnTo>
                <a:lnTo>
                  <a:pt x="10239032" y="433120"/>
                </a:lnTo>
                <a:lnTo>
                  <a:pt x="10259797" y="427355"/>
                </a:lnTo>
                <a:lnTo>
                  <a:pt x="10279443" y="432612"/>
                </a:lnTo>
                <a:lnTo>
                  <a:pt x="10294061" y="446735"/>
                </a:lnTo>
                <a:lnTo>
                  <a:pt x="10299789" y="467525"/>
                </a:lnTo>
                <a:lnTo>
                  <a:pt x="10299789" y="813498"/>
                </a:lnTo>
                <a:lnTo>
                  <a:pt x="10433520" y="813498"/>
                </a:lnTo>
                <a:lnTo>
                  <a:pt x="10433520" y="427342"/>
                </a:lnTo>
                <a:lnTo>
                  <a:pt x="10433520" y="394525"/>
                </a:lnTo>
                <a:lnTo>
                  <a:pt x="10433520" y="240715"/>
                </a:lnTo>
                <a:close/>
              </a:path>
              <a:path w="13414375" h="2789554">
                <a:moveTo>
                  <a:pt x="12300610" y="144843"/>
                </a:moveTo>
                <a:lnTo>
                  <a:pt x="11943194" y="144843"/>
                </a:lnTo>
                <a:lnTo>
                  <a:pt x="11943194" y="278574"/>
                </a:lnTo>
                <a:lnTo>
                  <a:pt x="12277535" y="278574"/>
                </a:lnTo>
                <a:lnTo>
                  <a:pt x="12279059" y="243789"/>
                </a:lnTo>
                <a:lnTo>
                  <a:pt x="12283504" y="209816"/>
                </a:lnTo>
                <a:lnTo>
                  <a:pt x="12290730" y="176809"/>
                </a:lnTo>
                <a:lnTo>
                  <a:pt x="12300610" y="144843"/>
                </a:lnTo>
                <a:close/>
              </a:path>
              <a:path w="13414375" h="2789554">
                <a:moveTo>
                  <a:pt x="12379795" y="546036"/>
                </a:moveTo>
                <a:lnTo>
                  <a:pt x="12355297" y="515848"/>
                </a:lnTo>
                <a:lnTo>
                  <a:pt x="12333770" y="483362"/>
                </a:lnTo>
                <a:lnTo>
                  <a:pt x="12315419" y="448779"/>
                </a:lnTo>
                <a:lnTo>
                  <a:pt x="12300445" y="412305"/>
                </a:lnTo>
                <a:lnTo>
                  <a:pt x="11943194" y="412305"/>
                </a:lnTo>
                <a:lnTo>
                  <a:pt x="11943194" y="546036"/>
                </a:lnTo>
                <a:lnTo>
                  <a:pt x="12379795" y="546036"/>
                </a:lnTo>
                <a:close/>
              </a:path>
              <a:path w="13414375" h="2789554">
                <a:moveTo>
                  <a:pt x="12945237" y="258292"/>
                </a:moveTo>
                <a:lnTo>
                  <a:pt x="12937516" y="213233"/>
                </a:lnTo>
                <a:lnTo>
                  <a:pt x="12937058" y="211963"/>
                </a:lnTo>
                <a:lnTo>
                  <a:pt x="12922034" y="169799"/>
                </a:lnTo>
                <a:lnTo>
                  <a:pt x="12898781" y="129082"/>
                </a:lnTo>
                <a:lnTo>
                  <a:pt x="12867767" y="92176"/>
                </a:lnTo>
                <a:lnTo>
                  <a:pt x="12827292" y="58547"/>
                </a:lnTo>
                <a:lnTo>
                  <a:pt x="12781471" y="33883"/>
                </a:lnTo>
                <a:lnTo>
                  <a:pt x="12745580" y="22961"/>
                </a:lnTo>
                <a:lnTo>
                  <a:pt x="12745580" y="278828"/>
                </a:lnTo>
                <a:lnTo>
                  <a:pt x="12740323" y="304850"/>
                </a:lnTo>
                <a:lnTo>
                  <a:pt x="12725997" y="326110"/>
                </a:lnTo>
                <a:lnTo>
                  <a:pt x="12704737" y="340436"/>
                </a:lnTo>
                <a:lnTo>
                  <a:pt x="12678715" y="345694"/>
                </a:lnTo>
                <a:lnTo>
                  <a:pt x="12652693" y="340436"/>
                </a:lnTo>
                <a:lnTo>
                  <a:pt x="12631433" y="326097"/>
                </a:lnTo>
                <a:lnTo>
                  <a:pt x="12617107" y="304850"/>
                </a:lnTo>
                <a:lnTo>
                  <a:pt x="12611849" y="278828"/>
                </a:lnTo>
                <a:lnTo>
                  <a:pt x="12617107" y="252806"/>
                </a:lnTo>
                <a:lnTo>
                  <a:pt x="12631433" y="231546"/>
                </a:lnTo>
                <a:lnTo>
                  <a:pt x="12652693" y="217208"/>
                </a:lnTo>
                <a:lnTo>
                  <a:pt x="12678715" y="211963"/>
                </a:lnTo>
                <a:lnTo>
                  <a:pt x="12704737" y="217208"/>
                </a:lnTo>
                <a:lnTo>
                  <a:pt x="12725997" y="231546"/>
                </a:lnTo>
                <a:lnTo>
                  <a:pt x="12740323" y="252806"/>
                </a:lnTo>
                <a:lnTo>
                  <a:pt x="12745580" y="278828"/>
                </a:lnTo>
                <a:lnTo>
                  <a:pt x="12745580" y="22961"/>
                </a:lnTo>
                <a:lnTo>
                  <a:pt x="12731572" y="18694"/>
                </a:lnTo>
                <a:lnTo>
                  <a:pt x="12678855" y="13512"/>
                </a:lnTo>
                <a:lnTo>
                  <a:pt x="12626086" y="18694"/>
                </a:lnTo>
                <a:lnTo>
                  <a:pt x="12576226" y="33794"/>
                </a:lnTo>
                <a:lnTo>
                  <a:pt x="12530404" y="58267"/>
                </a:lnTo>
                <a:lnTo>
                  <a:pt x="12489929" y="91490"/>
                </a:lnTo>
                <a:lnTo>
                  <a:pt x="12456300" y="132372"/>
                </a:lnTo>
                <a:lnTo>
                  <a:pt x="12431624" y="178396"/>
                </a:lnTo>
                <a:lnTo>
                  <a:pt x="12416434" y="228384"/>
                </a:lnTo>
                <a:lnTo>
                  <a:pt x="12411253" y="281114"/>
                </a:lnTo>
                <a:lnTo>
                  <a:pt x="12416422" y="333743"/>
                </a:lnTo>
                <a:lnTo>
                  <a:pt x="12431535" y="383476"/>
                </a:lnTo>
                <a:lnTo>
                  <a:pt x="12455995" y="429247"/>
                </a:lnTo>
                <a:lnTo>
                  <a:pt x="12489218" y="470027"/>
                </a:lnTo>
                <a:lnTo>
                  <a:pt x="12666929" y="647712"/>
                </a:lnTo>
                <a:lnTo>
                  <a:pt x="12671819" y="649808"/>
                </a:lnTo>
                <a:lnTo>
                  <a:pt x="12684455" y="649808"/>
                </a:lnTo>
                <a:lnTo>
                  <a:pt x="12690081" y="647687"/>
                </a:lnTo>
                <a:lnTo>
                  <a:pt x="12693587" y="643496"/>
                </a:lnTo>
                <a:lnTo>
                  <a:pt x="12867056" y="470027"/>
                </a:lnTo>
                <a:lnTo>
                  <a:pt x="12898285" y="433108"/>
                </a:lnTo>
                <a:lnTo>
                  <a:pt x="12921704" y="392391"/>
                </a:lnTo>
                <a:lnTo>
                  <a:pt x="12937338" y="348957"/>
                </a:lnTo>
                <a:lnTo>
                  <a:pt x="12945174" y="303898"/>
                </a:lnTo>
                <a:lnTo>
                  <a:pt x="12945237" y="258292"/>
                </a:lnTo>
                <a:close/>
              </a:path>
              <a:path w="13414375" h="2789554">
                <a:moveTo>
                  <a:pt x="13414235" y="1986749"/>
                </a:moveTo>
                <a:lnTo>
                  <a:pt x="13013042" y="1986749"/>
                </a:lnTo>
                <a:lnTo>
                  <a:pt x="13013042" y="2615285"/>
                </a:lnTo>
                <a:lnTo>
                  <a:pt x="13009893" y="2630906"/>
                </a:lnTo>
                <a:lnTo>
                  <a:pt x="13001295" y="2643657"/>
                </a:lnTo>
                <a:lnTo>
                  <a:pt x="12988544" y="2652242"/>
                </a:lnTo>
                <a:lnTo>
                  <a:pt x="12972923" y="2655405"/>
                </a:lnTo>
                <a:lnTo>
                  <a:pt x="12919431" y="2655405"/>
                </a:lnTo>
                <a:lnTo>
                  <a:pt x="12903810" y="2652242"/>
                </a:lnTo>
                <a:lnTo>
                  <a:pt x="12891059" y="2643657"/>
                </a:lnTo>
                <a:lnTo>
                  <a:pt x="12882461" y="2630906"/>
                </a:lnTo>
                <a:lnTo>
                  <a:pt x="12879311" y="2615285"/>
                </a:lnTo>
                <a:lnTo>
                  <a:pt x="12879311" y="1986749"/>
                </a:lnTo>
                <a:lnTo>
                  <a:pt x="12478118" y="1986749"/>
                </a:lnTo>
                <a:lnTo>
                  <a:pt x="12478118" y="2615285"/>
                </a:lnTo>
                <a:lnTo>
                  <a:pt x="12474969" y="2630906"/>
                </a:lnTo>
                <a:lnTo>
                  <a:pt x="12466371" y="2643657"/>
                </a:lnTo>
                <a:lnTo>
                  <a:pt x="12453620" y="2652242"/>
                </a:lnTo>
                <a:lnTo>
                  <a:pt x="12437999" y="2655405"/>
                </a:lnTo>
                <a:lnTo>
                  <a:pt x="12384507" y="2655405"/>
                </a:lnTo>
                <a:lnTo>
                  <a:pt x="12368886" y="2652242"/>
                </a:lnTo>
                <a:lnTo>
                  <a:pt x="12356135" y="2643657"/>
                </a:lnTo>
                <a:lnTo>
                  <a:pt x="12347550" y="2630906"/>
                </a:lnTo>
                <a:lnTo>
                  <a:pt x="12344387" y="2615285"/>
                </a:lnTo>
                <a:lnTo>
                  <a:pt x="12344387" y="1986749"/>
                </a:lnTo>
                <a:lnTo>
                  <a:pt x="11943194" y="1986749"/>
                </a:lnTo>
                <a:lnTo>
                  <a:pt x="11943194" y="2789136"/>
                </a:lnTo>
                <a:lnTo>
                  <a:pt x="12076938" y="2789136"/>
                </a:lnTo>
                <a:lnTo>
                  <a:pt x="12076938" y="2160600"/>
                </a:lnTo>
                <a:lnTo>
                  <a:pt x="12080088" y="2144979"/>
                </a:lnTo>
                <a:lnTo>
                  <a:pt x="12088686" y="2132228"/>
                </a:lnTo>
                <a:lnTo>
                  <a:pt x="12101436" y="2123643"/>
                </a:lnTo>
                <a:lnTo>
                  <a:pt x="12117045" y="2120481"/>
                </a:lnTo>
                <a:lnTo>
                  <a:pt x="12170550" y="2120481"/>
                </a:lnTo>
                <a:lnTo>
                  <a:pt x="12186158" y="2123643"/>
                </a:lnTo>
                <a:lnTo>
                  <a:pt x="12198909" y="2132228"/>
                </a:lnTo>
                <a:lnTo>
                  <a:pt x="12207507" y="2144979"/>
                </a:lnTo>
                <a:lnTo>
                  <a:pt x="12210656" y="2160600"/>
                </a:lnTo>
                <a:lnTo>
                  <a:pt x="12210656" y="2789136"/>
                </a:lnTo>
                <a:lnTo>
                  <a:pt x="12611849" y="2789136"/>
                </a:lnTo>
                <a:lnTo>
                  <a:pt x="12611849" y="2160600"/>
                </a:lnTo>
                <a:lnTo>
                  <a:pt x="12614999" y="2144979"/>
                </a:lnTo>
                <a:lnTo>
                  <a:pt x="12623597" y="2132228"/>
                </a:lnTo>
                <a:lnTo>
                  <a:pt x="12636348" y="2123643"/>
                </a:lnTo>
                <a:lnTo>
                  <a:pt x="12651969" y="2120481"/>
                </a:lnTo>
                <a:lnTo>
                  <a:pt x="12705461" y="2120481"/>
                </a:lnTo>
                <a:lnTo>
                  <a:pt x="12721082" y="2123643"/>
                </a:lnTo>
                <a:lnTo>
                  <a:pt x="12733833" y="2132228"/>
                </a:lnTo>
                <a:lnTo>
                  <a:pt x="12742431" y="2144979"/>
                </a:lnTo>
                <a:lnTo>
                  <a:pt x="12745580" y="2160600"/>
                </a:lnTo>
                <a:lnTo>
                  <a:pt x="12745580" y="2789136"/>
                </a:lnTo>
                <a:lnTo>
                  <a:pt x="13146773" y="2789136"/>
                </a:lnTo>
                <a:lnTo>
                  <a:pt x="13146773" y="2160600"/>
                </a:lnTo>
                <a:lnTo>
                  <a:pt x="13149923" y="2144979"/>
                </a:lnTo>
                <a:lnTo>
                  <a:pt x="13158521" y="2132228"/>
                </a:lnTo>
                <a:lnTo>
                  <a:pt x="13171272" y="2123643"/>
                </a:lnTo>
                <a:lnTo>
                  <a:pt x="13186893" y="2120481"/>
                </a:lnTo>
                <a:lnTo>
                  <a:pt x="13240385" y="2120481"/>
                </a:lnTo>
                <a:lnTo>
                  <a:pt x="13256006" y="2123643"/>
                </a:lnTo>
                <a:lnTo>
                  <a:pt x="13268757" y="2132228"/>
                </a:lnTo>
                <a:lnTo>
                  <a:pt x="13277342" y="2144979"/>
                </a:lnTo>
                <a:lnTo>
                  <a:pt x="13280504" y="2160600"/>
                </a:lnTo>
                <a:lnTo>
                  <a:pt x="13280504" y="2789136"/>
                </a:lnTo>
                <a:lnTo>
                  <a:pt x="13414235" y="2789136"/>
                </a:lnTo>
                <a:lnTo>
                  <a:pt x="13414235" y="1986749"/>
                </a:lnTo>
                <a:close/>
              </a:path>
              <a:path w="13414375" h="2789554">
                <a:moveTo>
                  <a:pt x="13414235" y="679767"/>
                </a:moveTo>
                <a:lnTo>
                  <a:pt x="11943207" y="679767"/>
                </a:lnTo>
                <a:lnTo>
                  <a:pt x="11943207" y="813498"/>
                </a:lnTo>
                <a:lnTo>
                  <a:pt x="13414235" y="813498"/>
                </a:lnTo>
                <a:lnTo>
                  <a:pt x="13414235" y="679767"/>
                </a:lnTo>
                <a:close/>
              </a:path>
              <a:path w="13414375" h="2789554">
                <a:moveTo>
                  <a:pt x="13414235" y="412305"/>
                </a:moveTo>
                <a:lnTo>
                  <a:pt x="13056984" y="412305"/>
                </a:lnTo>
                <a:lnTo>
                  <a:pt x="13042011" y="448779"/>
                </a:lnTo>
                <a:lnTo>
                  <a:pt x="13023660" y="483374"/>
                </a:lnTo>
                <a:lnTo>
                  <a:pt x="13002133" y="515861"/>
                </a:lnTo>
                <a:lnTo>
                  <a:pt x="12977635" y="546036"/>
                </a:lnTo>
                <a:lnTo>
                  <a:pt x="13414235" y="546036"/>
                </a:lnTo>
                <a:lnTo>
                  <a:pt x="13414235" y="412305"/>
                </a:lnTo>
                <a:close/>
              </a:path>
              <a:path w="13414375" h="2789554">
                <a:moveTo>
                  <a:pt x="13414235" y="144843"/>
                </a:moveTo>
                <a:lnTo>
                  <a:pt x="13056819" y="144843"/>
                </a:lnTo>
                <a:lnTo>
                  <a:pt x="13066700" y="176809"/>
                </a:lnTo>
                <a:lnTo>
                  <a:pt x="13073926" y="209816"/>
                </a:lnTo>
                <a:lnTo>
                  <a:pt x="13078371" y="243789"/>
                </a:lnTo>
                <a:lnTo>
                  <a:pt x="13079895" y="278574"/>
                </a:lnTo>
                <a:lnTo>
                  <a:pt x="13414235" y="278574"/>
                </a:lnTo>
                <a:lnTo>
                  <a:pt x="13414235" y="144843"/>
                </a:lnTo>
                <a:close/>
              </a:path>
            </a:pathLst>
          </a:custGeom>
          <a:solidFill>
            <a:srgbClr val="1D371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76951" y="681270"/>
            <a:ext cx="410209" cy="223520"/>
            <a:chOff x="376951" y="681270"/>
            <a:chExt cx="410209" cy="22352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376949" y="402078"/>
            <a:ext cx="410209" cy="223520"/>
          </a:xfrm>
          <a:custGeom>
            <a:avLst/>
            <a:gdLst/>
            <a:ahLst/>
            <a:cxnLst/>
            <a:rect l="l" t="t" r="r" b="b"/>
            <a:pathLst>
              <a:path w="410209" h="223520">
                <a:moveTo>
                  <a:pt x="223417" y="0"/>
                </a:moveTo>
                <a:lnTo>
                  <a:pt x="186182" y="0"/>
                </a:lnTo>
                <a:lnTo>
                  <a:pt x="186182" y="132886"/>
                </a:lnTo>
                <a:lnTo>
                  <a:pt x="184193" y="139305"/>
                </a:lnTo>
                <a:lnTo>
                  <a:pt x="179287" y="143202"/>
                </a:lnTo>
                <a:lnTo>
                  <a:pt x="173063" y="143914"/>
                </a:lnTo>
                <a:lnTo>
                  <a:pt x="167115" y="140781"/>
                </a:lnTo>
                <a:lnTo>
                  <a:pt x="73149" y="46825"/>
                </a:lnTo>
                <a:lnTo>
                  <a:pt x="46825" y="73149"/>
                </a:lnTo>
                <a:lnTo>
                  <a:pt x="140781" y="167115"/>
                </a:lnTo>
                <a:lnTo>
                  <a:pt x="143914" y="173063"/>
                </a:lnTo>
                <a:lnTo>
                  <a:pt x="143202" y="179287"/>
                </a:lnTo>
                <a:lnTo>
                  <a:pt x="139305" y="184193"/>
                </a:lnTo>
                <a:lnTo>
                  <a:pt x="132886" y="186182"/>
                </a:lnTo>
                <a:lnTo>
                  <a:pt x="0" y="186182"/>
                </a:lnTo>
                <a:lnTo>
                  <a:pt x="0" y="223417"/>
                </a:lnTo>
                <a:lnTo>
                  <a:pt x="167565" y="223417"/>
                </a:lnTo>
                <a:lnTo>
                  <a:pt x="170491" y="208923"/>
                </a:lnTo>
                <a:lnTo>
                  <a:pt x="178471" y="197088"/>
                </a:lnTo>
                <a:lnTo>
                  <a:pt x="190306" y="189108"/>
                </a:lnTo>
                <a:lnTo>
                  <a:pt x="204800" y="186182"/>
                </a:lnTo>
                <a:lnTo>
                  <a:pt x="219293" y="189108"/>
                </a:lnTo>
                <a:lnTo>
                  <a:pt x="231129" y="197088"/>
                </a:lnTo>
                <a:lnTo>
                  <a:pt x="239108" y="208923"/>
                </a:lnTo>
                <a:lnTo>
                  <a:pt x="242034" y="223417"/>
                </a:lnTo>
                <a:lnTo>
                  <a:pt x="409589" y="223417"/>
                </a:lnTo>
                <a:lnTo>
                  <a:pt x="409589" y="186182"/>
                </a:lnTo>
                <a:lnTo>
                  <a:pt x="276714" y="186182"/>
                </a:lnTo>
                <a:lnTo>
                  <a:pt x="270294" y="184193"/>
                </a:lnTo>
                <a:lnTo>
                  <a:pt x="266397" y="179287"/>
                </a:lnTo>
                <a:lnTo>
                  <a:pt x="265685" y="173063"/>
                </a:lnTo>
                <a:lnTo>
                  <a:pt x="268819" y="167115"/>
                </a:lnTo>
                <a:lnTo>
                  <a:pt x="362774" y="73149"/>
                </a:lnTo>
                <a:lnTo>
                  <a:pt x="336450" y="46825"/>
                </a:lnTo>
                <a:lnTo>
                  <a:pt x="242484" y="140781"/>
                </a:lnTo>
                <a:lnTo>
                  <a:pt x="236536" y="143914"/>
                </a:lnTo>
                <a:lnTo>
                  <a:pt x="230312" y="143202"/>
                </a:lnTo>
                <a:lnTo>
                  <a:pt x="225407" y="139305"/>
                </a:lnTo>
                <a:lnTo>
                  <a:pt x="223417" y="132886"/>
                </a:lnTo>
                <a:lnTo>
                  <a:pt x="223417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BFA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0932160"/>
            <a:chOff x="0" y="0"/>
            <a:chExt cx="20104100" cy="1093216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0104100" cy="6911340"/>
            </a:xfrm>
            <a:custGeom>
              <a:avLst/>
              <a:gdLst/>
              <a:ahLst/>
              <a:cxnLst/>
              <a:rect l="l" t="t" r="r" b="b"/>
              <a:pathLst>
                <a:path w="20104100" h="6911340">
                  <a:moveTo>
                    <a:pt x="20104099" y="0"/>
                  </a:moveTo>
                  <a:lnTo>
                    <a:pt x="0" y="0"/>
                  </a:lnTo>
                  <a:lnTo>
                    <a:pt x="0" y="6910784"/>
                  </a:lnTo>
                  <a:lnTo>
                    <a:pt x="20104099" y="691078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152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951" y="2764313"/>
              <a:ext cx="19350196" cy="816729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64251" y="1218675"/>
            <a:ext cx="3944620" cy="113157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spc="-254" dirty="0">
                <a:solidFill>
                  <a:srgbClr val="FBFAEB"/>
                </a:solidFill>
                <a:latin typeface="Verdana"/>
                <a:cs typeface="Verdana"/>
              </a:rPr>
              <a:t>National</a:t>
            </a:r>
            <a:r>
              <a:rPr sz="3950" spc="-484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95" dirty="0">
                <a:solidFill>
                  <a:srgbClr val="FBFAEB"/>
                </a:solidFill>
                <a:latin typeface="Verdana"/>
                <a:cs typeface="Verdana"/>
              </a:rPr>
              <a:t>Cyber </a:t>
            </a:r>
            <a:r>
              <a:rPr sz="3950" spc="-335" dirty="0">
                <a:solidFill>
                  <a:srgbClr val="FBFAEB"/>
                </a:solidFill>
                <a:latin typeface="Verdana"/>
                <a:cs typeface="Verdana"/>
              </a:rPr>
              <a:t>Innovation</a:t>
            </a:r>
            <a:r>
              <a:rPr sz="3950" spc="-525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3950" spc="-215" dirty="0">
                <a:solidFill>
                  <a:srgbClr val="FBFAEB"/>
                </a:solidFill>
                <a:latin typeface="Verdana"/>
                <a:cs typeface="Verdana"/>
              </a:rPr>
              <a:t>Centre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5097" y="1283207"/>
            <a:ext cx="3924935" cy="1047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930" indent="-189230">
              <a:lnSpc>
                <a:spcPts val="2700"/>
              </a:lnSpc>
              <a:spcBef>
                <a:spcPts val="105"/>
              </a:spcBef>
              <a:buChar char="•"/>
              <a:tabLst>
                <a:tab pos="201930" algn="l"/>
              </a:tabLst>
            </a:pPr>
            <a:r>
              <a:rPr sz="2300" spc="-40" dirty="0">
                <a:solidFill>
                  <a:srgbClr val="FBFAEB"/>
                </a:solidFill>
                <a:latin typeface="Tahoma"/>
                <a:cs typeface="Tahoma"/>
              </a:rPr>
              <a:t>160,000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55" dirty="0">
                <a:solidFill>
                  <a:srgbClr val="FBFAEB"/>
                </a:solidFill>
                <a:latin typeface="Tahoma"/>
                <a:cs typeface="Tahoma"/>
              </a:rPr>
              <a:t>sq.ft.</a:t>
            </a:r>
            <a:r>
              <a:rPr sz="2300" spc="-18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(GIA)</a:t>
            </a:r>
            <a:endParaRPr sz="2300">
              <a:latin typeface="Tahoma"/>
              <a:cs typeface="Tahoma"/>
            </a:endParaRPr>
          </a:p>
          <a:p>
            <a:pPr marL="201930" indent="-189230">
              <a:lnSpc>
                <a:spcPts val="2640"/>
              </a:lnSpc>
              <a:buChar char="•"/>
              <a:tabLst>
                <a:tab pos="201930" algn="l"/>
              </a:tabLst>
            </a:pP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Grade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6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office</a:t>
            </a:r>
            <a:r>
              <a:rPr sz="2300" spc="-11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80" dirty="0">
                <a:solidFill>
                  <a:srgbClr val="FBFAEB"/>
                </a:solidFill>
                <a:latin typeface="Tahoma"/>
                <a:cs typeface="Tahoma"/>
              </a:rPr>
              <a:t>-</a:t>
            </a:r>
            <a:r>
              <a:rPr sz="2300" spc="-11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NABERS</a:t>
            </a:r>
            <a:r>
              <a:rPr sz="2300" spc="-11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70" dirty="0">
                <a:solidFill>
                  <a:srgbClr val="FBFAEB"/>
                </a:solidFill>
                <a:latin typeface="Tahoma"/>
                <a:cs typeface="Tahoma"/>
              </a:rPr>
              <a:t>5.5*</a:t>
            </a:r>
            <a:endParaRPr sz="2300">
              <a:latin typeface="Tahoma"/>
              <a:cs typeface="Tahoma"/>
            </a:endParaRPr>
          </a:p>
          <a:p>
            <a:pPr marL="200660">
              <a:lnSpc>
                <a:spcPts val="2700"/>
              </a:lnSpc>
            </a:pPr>
            <a:r>
              <a:rPr sz="2300" spc="-254" dirty="0">
                <a:solidFill>
                  <a:srgbClr val="FBFAEB"/>
                </a:solidFill>
                <a:latin typeface="Tahoma"/>
                <a:cs typeface="Tahoma"/>
              </a:rPr>
              <a:t>+</a:t>
            </a:r>
            <a:r>
              <a:rPr sz="230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50" dirty="0">
                <a:solidFill>
                  <a:srgbClr val="FBFAEB"/>
                </a:solidFill>
                <a:latin typeface="Tahoma"/>
                <a:cs typeface="Tahoma"/>
              </a:rPr>
              <a:t>BREEAM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Excellent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59838" y="1281500"/>
            <a:ext cx="4968875" cy="1047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930" indent="-189230">
              <a:lnSpc>
                <a:spcPts val="2700"/>
              </a:lnSpc>
              <a:spcBef>
                <a:spcPts val="105"/>
              </a:spcBef>
              <a:buChar char="•"/>
              <a:tabLst>
                <a:tab pos="201930" algn="l"/>
              </a:tabLst>
            </a:pPr>
            <a:r>
              <a:rPr sz="2300" spc="-65" dirty="0">
                <a:solidFill>
                  <a:srgbClr val="FBFAEB"/>
                </a:solidFill>
                <a:latin typeface="Tahoma"/>
                <a:cs typeface="Tahoma"/>
              </a:rPr>
              <a:t>Event,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40" dirty="0">
                <a:solidFill>
                  <a:srgbClr val="FBFAEB"/>
                </a:solidFill>
                <a:latin typeface="Tahoma"/>
                <a:cs typeface="Tahoma"/>
              </a:rPr>
              <a:t>Meeting,</a:t>
            </a:r>
            <a:r>
              <a:rPr sz="230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85" dirty="0">
                <a:solidFill>
                  <a:srgbClr val="FBFAEB"/>
                </a:solidFill>
                <a:latin typeface="Tahoma"/>
                <a:cs typeface="Tahoma"/>
              </a:rPr>
              <a:t>&amp;</a:t>
            </a:r>
            <a:r>
              <a:rPr sz="2300" spc="-21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Collaboration</a:t>
            </a:r>
            <a:r>
              <a:rPr sz="2300" spc="-15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BFAEB"/>
                </a:solidFill>
                <a:latin typeface="Tahoma"/>
                <a:cs typeface="Tahoma"/>
              </a:rPr>
              <a:t>space</a:t>
            </a:r>
            <a:endParaRPr sz="2300">
              <a:latin typeface="Tahoma"/>
              <a:cs typeface="Tahoma"/>
            </a:endParaRPr>
          </a:p>
          <a:p>
            <a:pPr marL="200660" marR="150495" indent="-188595">
              <a:lnSpc>
                <a:spcPts val="2640"/>
              </a:lnSpc>
              <a:spcBef>
                <a:spcPts val="130"/>
              </a:spcBef>
              <a:buChar char="•"/>
              <a:tabLst>
                <a:tab pos="200660" algn="l"/>
              </a:tabLst>
            </a:pP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Clustering</a:t>
            </a:r>
            <a:r>
              <a:rPr sz="2300" spc="-14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55" dirty="0">
                <a:solidFill>
                  <a:srgbClr val="FBFAEB"/>
                </a:solidFill>
                <a:latin typeface="Tahoma"/>
                <a:cs typeface="Tahoma"/>
              </a:rPr>
              <a:t>industry,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BFAEB"/>
                </a:solidFill>
                <a:latin typeface="Tahoma"/>
                <a:cs typeface="Tahoma"/>
              </a:rPr>
              <a:t>academia,</a:t>
            </a:r>
            <a:r>
              <a:rPr sz="2300" spc="-18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5" dirty="0">
                <a:solidFill>
                  <a:srgbClr val="FBFAEB"/>
                </a:solidFill>
                <a:latin typeface="Tahoma"/>
                <a:cs typeface="Tahoma"/>
              </a:rPr>
              <a:t>and </a:t>
            </a:r>
            <a:r>
              <a:rPr sz="2300" spc="-35" dirty="0">
                <a:solidFill>
                  <a:srgbClr val="FBFAEB"/>
                </a:solidFill>
                <a:latin typeface="Tahoma"/>
                <a:cs typeface="Tahoma"/>
              </a:rPr>
              <a:t>government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BFAEB"/>
                </a:solidFill>
                <a:latin typeface="Tahoma"/>
                <a:cs typeface="Tahoma"/>
              </a:rPr>
              <a:t>Startups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under</a:t>
            </a:r>
            <a:r>
              <a:rPr sz="2300" spc="-20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one</a:t>
            </a:r>
            <a:r>
              <a:rPr sz="230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BFAEB"/>
                </a:solidFill>
                <a:latin typeface="Tahoma"/>
                <a:cs typeface="Tahoma"/>
              </a:rPr>
              <a:t>roof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6949" y="402078"/>
            <a:ext cx="410209" cy="502920"/>
            <a:chOff x="376949" y="402078"/>
            <a:chExt cx="410209" cy="5029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6949" y="402078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20">
                  <a:moveTo>
                    <a:pt x="223417" y="0"/>
                  </a:moveTo>
                  <a:lnTo>
                    <a:pt x="186182" y="0"/>
                  </a:lnTo>
                  <a:lnTo>
                    <a:pt x="186182" y="132886"/>
                  </a:lnTo>
                  <a:lnTo>
                    <a:pt x="184193" y="139305"/>
                  </a:lnTo>
                  <a:lnTo>
                    <a:pt x="179287" y="143202"/>
                  </a:lnTo>
                  <a:lnTo>
                    <a:pt x="173063" y="143914"/>
                  </a:lnTo>
                  <a:lnTo>
                    <a:pt x="167115" y="140781"/>
                  </a:lnTo>
                  <a:lnTo>
                    <a:pt x="73149" y="46825"/>
                  </a:lnTo>
                  <a:lnTo>
                    <a:pt x="46825" y="73149"/>
                  </a:lnTo>
                  <a:lnTo>
                    <a:pt x="140781" y="167115"/>
                  </a:lnTo>
                  <a:lnTo>
                    <a:pt x="143914" y="173063"/>
                  </a:lnTo>
                  <a:lnTo>
                    <a:pt x="143202" y="179287"/>
                  </a:lnTo>
                  <a:lnTo>
                    <a:pt x="139305" y="184193"/>
                  </a:lnTo>
                  <a:lnTo>
                    <a:pt x="132886" y="186182"/>
                  </a:lnTo>
                  <a:lnTo>
                    <a:pt x="0" y="186182"/>
                  </a:lnTo>
                  <a:lnTo>
                    <a:pt x="0" y="223417"/>
                  </a:lnTo>
                  <a:lnTo>
                    <a:pt x="167565" y="223417"/>
                  </a:lnTo>
                  <a:lnTo>
                    <a:pt x="170491" y="208923"/>
                  </a:lnTo>
                  <a:lnTo>
                    <a:pt x="178471" y="197088"/>
                  </a:lnTo>
                  <a:lnTo>
                    <a:pt x="190306" y="189108"/>
                  </a:lnTo>
                  <a:lnTo>
                    <a:pt x="204800" y="186182"/>
                  </a:lnTo>
                  <a:lnTo>
                    <a:pt x="219293" y="189108"/>
                  </a:lnTo>
                  <a:lnTo>
                    <a:pt x="231129" y="197088"/>
                  </a:lnTo>
                  <a:lnTo>
                    <a:pt x="239108" y="208923"/>
                  </a:lnTo>
                  <a:lnTo>
                    <a:pt x="242034" y="223417"/>
                  </a:lnTo>
                  <a:lnTo>
                    <a:pt x="409589" y="223417"/>
                  </a:lnTo>
                  <a:lnTo>
                    <a:pt x="409589" y="186182"/>
                  </a:lnTo>
                  <a:lnTo>
                    <a:pt x="276714" y="186182"/>
                  </a:lnTo>
                  <a:lnTo>
                    <a:pt x="270294" y="184193"/>
                  </a:lnTo>
                  <a:lnTo>
                    <a:pt x="266397" y="179287"/>
                  </a:lnTo>
                  <a:lnTo>
                    <a:pt x="265685" y="173063"/>
                  </a:lnTo>
                  <a:lnTo>
                    <a:pt x="268819" y="167115"/>
                  </a:lnTo>
                  <a:lnTo>
                    <a:pt x="362774" y="73149"/>
                  </a:lnTo>
                  <a:lnTo>
                    <a:pt x="336450" y="46825"/>
                  </a:lnTo>
                  <a:lnTo>
                    <a:pt x="242484" y="140781"/>
                  </a:lnTo>
                  <a:lnTo>
                    <a:pt x="236536" y="143914"/>
                  </a:lnTo>
                  <a:lnTo>
                    <a:pt x="230312" y="143202"/>
                  </a:lnTo>
                  <a:lnTo>
                    <a:pt x="225407" y="139305"/>
                  </a:lnTo>
                  <a:lnTo>
                    <a:pt x="223417" y="132886"/>
                  </a:lnTo>
                  <a:lnTo>
                    <a:pt x="223417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7602220"/>
            </a:xfrm>
            <a:custGeom>
              <a:avLst/>
              <a:gdLst/>
              <a:ahLst/>
              <a:cxnLst/>
              <a:rect l="l" t="t" r="r" b="b"/>
              <a:pathLst>
                <a:path w="20104100" h="7602220">
                  <a:moveTo>
                    <a:pt x="0" y="7601862"/>
                  </a:moveTo>
                  <a:lnTo>
                    <a:pt x="20104099" y="7601862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7601862"/>
                  </a:lnTo>
                  <a:close/>
                </a:path>
              </a:pathLst>
            </a:custGeom>
            <a:solidFill>
              <a:srgbClr val="1D3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601863"/>
              <a:ext cx="20104100" cy="3707129"/>
            </a:xfrm>
            <a:custGeom>
              <a:avLst/>
              <a:gdLst/>
              <a:ahLst/>
              <a:cxnLst/>
              <a:rect l="l" t="t" r="r" b="b"/>
              <a:pathLst>
                <a:path w="20104100" h="3707129">
                  <a:moveTo>
                    <a:pt x="20104099" y="0"/>
                  </a:moveTo>
                  <a:lnTo>
                    <a:pt x="0" y="0"/>
                  </a:lnTo>
                  <a:lnTo>
                    <a:pt x="0" y="3706693"/>
                  </a:lnTo>
                  <a:lnTo>
                    <a:pt x="20104099" y="370669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051" y="3895169"/>
              <a:ext cx="19361096" cy="70364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75097" y="1353432"/>
            <a:ext cx="5599430" cy="75882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sz="2450" spc="-25" dirty="0">
                <a:solidFill>
                  <a:srgbClr val="FBFAEB"/>
                </a:solidFill>
                <a:latin typeface="Tahoma"/>
                <a:cs typeface="Tahoma"/>
              </a:rPr>
              <a:t>Next</a:t>
            </a:r>
            <a:r>
              <a:rPr sz="2450" spc="-2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two</a:t>
            </a:r>
            <a:r>
              <a:rPr sz="245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buildings</a:t>
            </a:r>
            <a:r>
              <a:rPr sz="2450" spc="-20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25" dirty="0">
                <a:solidFill>
                  <a:srgbClr val="FBFAEB"/>
                </a:solidFill>
                <a:latin typeface="Tahoma"/>
                <a:cs typeface="Tahoma"/>
              </a:rPr>
              <a:t>will</a:t>
            </a:r>
            <a:r>
              <a:rPr sz="245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be</a:t>
            </a:r>
            <a:r>
              <a:rPr sz="245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55" dirty="0">
                <a:solidFill>
                  <a:srgbClr val="FBFAEB"/>
                </a:solidFill>
                <a:latin typeface="Tahoma"/>
                <a:cs typeface="Tahoma"/>
              </a:rPr>
              <a:t>C.190,000</a:t>
            </a:r>
            <a:r>
              <a:rPr sz="245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sq.ft.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including</a:t>
            </a:r>
            <a:r>
              <a:rPr sz="2450" spc="-15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3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45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30" dirty="0">
                <a:solidFill>
                  <a:srgbClr val="FBFAEB"/>
                </a:solidFill>
                <a:latin typeface="Tahoma"/>
                <a:cs typeface="Tahoma"/>
              </a:rPr>
              <a:t>variety</a:t>
            </a:r>
            <a:r>
              <a:rPr sz="245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of</a:t>
            </a:r>
            <a:r>
              <a:rPr sz="2450" spc="-2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prospective</a:t>
            </a:r>
            <a:r>
              <a:rPr sz="245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uses: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9838" y="1275217"/>
            <a:ext cx="5714365" cy="2182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0025" indent="-187325">
              <a:lnSpc>
                <a:spcPts val="2870"/>
              </a:lnSpc>
              <a:spcBef>
                <a:spcPts val="120"/>
              </a:spcBef>
              <a:buChar char="•"/>
              <a:tabLst>
                <a:tab pos="200025" algn="l"/>
              </a:tabLst>
            </a:pP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National</a:t>
            </a:r>
            <a:r>
              <a:rPr sz="2450" spc="-16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skills</a:t>
            </a:r>
            <a:r>
              <a:rPr sz="2450" spc="-16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development</a:t>
            </a:r>
            <a:r>
              <a:rPr sz="2450" spc="-16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centre</a:t>
            </a:r>
            <a:endParaRPr sz="2450">
              <a:latin typeface="Tahoma"/>
              <a:cs typeface="Tahoma"/>
            </a:endParaRPr>
          </a:p>
          <a:p>
            <a:pPr marL="200025" indent="-187325">
              <a:lnSpc>
                <a:spcPts val="2805"/>
              </a:lnSpc>
              <a:buChar char="•"/>
              <a:tabLst>
                <a:tab pos="200025" algn="l"/>
              </a:tabLst>
            </a:pP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Secure</a:t>
            </a:r>
            <a:r>
              <a:rPr sz="2450" spc="-14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data</a:t>
            </a:r>
            <a:r>
              <a:rPr sz="2450" spc="-13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environments</a:t>
            </a:r>
            <a:endParaRPr sz="2450">
              <a:latin typeface="Tahoma"/>
              <a:cs typeface="Tahoma"/>
            </a:endParaRPr>
          </a:p>
          <a:p>
            <a:pPr marL="200025" indent="-187325">
              <a:lnSpc>
                <a:spcPts val="2805"/>
              </a:lnSpc>
              <a:buChar char="•"/>
              <a:tabLst>
                <a:tab pos="200025" algn="l"/>
              </a:tabLst>
            </a:pPr>
            <a:r>
              <a:rPr sz="2450" spc="-125" dirty="0">
                <a:solidFill>
                  <a:srgbClr val="FBFAEB"/>
                </a:solidFill>
                <a:latin typeface="Tahoma"/>
                <a:cs typeface="Tahoma"/>
              </a:rPr>
              <a:t>AI</a:t>
            </a:r>
            <a:r>
              <a:rPr sz="245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25" dirty="0">
                <a:solidFill>
                  <a:srgbClr val="FBFAEB"/>
                </a:solidFill>
                <a:latin typeface="Tahoma"/>
                <a:cs typeface="Tahoma"/>
              </a:rPr>
              <a:t>hub</a:t>
            </a:r>
            <a:endParaRPr sz="2450">
              <a:latin typeface="Tahoma"/>
              <a:cs typeface="Tahoma"/>
            </a:endParaRPr>
          </a:p>
          <a:p>
            <a:pPr marL="200025" indent="-187325">
              <a:lnSpc>
                <a:spcPts val="2805"/>
              </a:lnSpc>
              <a:buChar char="•"/>
              <a:tabLst>
                <a:tab pos="200025" algn="l"/>
              </a:tabLst>
            </a:pP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Wet/dry</a:t>
            </a:r>
            <a:r>
              <a:rPr sz="2450" spc="-21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20" dirty="0">
                <a:solidFill>
                  <a:srgbClr val="FBFAEB"/>
                </a:solidFill>
                <a:latin typeface="Tahoma"/>
                <a:cs typeface="Tahoma"/>
              </a:rPr>
              <a:t>labs</a:t>
            </a:r>
            <a:endParaRPr sz="2450">
              <a:latin typeface="Tahoma"/>
              <a:cs typeface="Tahoma"/>
            </a:endParaRPr>
          </a:p>
          <a:p>
            <a:pPr marL="199390" marR="5080" indent="-187325">
              <a:lnSpc>
                <a:spcPts val="2800"/>
              </a:lnSpc>
              <a:spcBef>
                <a:spcPts val="145"/>
              </a:spcBef>
              <a:buChar char="•"/>
              <a:tabLst>
                <a:tab pos="200660" algn="l"/>
              </a:tabLst>
            </a:pPr>
            <a:r>
              <a:rPr sz="2450" spc="-20" dirty="0">
                <a:solidFill>
                  <a:srgbClr val="FBFAEB"/>
                </a:solidFill>
                <a:latin typeface="Tahoma"/>
                <a:cs typeface="Tahoma"/>
              </a:rPr>
              <a:t>Extending</a:t>
            </a:r>
            <a:r>
              <a:rPr sz="245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35" dirty="0">
                <a:solidFill>
                  <a:srgbClr val="FBFAEB"/>
                </a:solidFill>
                <a:latin typeface="Tahoma"/>
                <a:cs typeface="Tahoma"/>
              </a:rPr>
              <a:t>your</a:t>
            </a:r>
            <a:r>
              <a:rPr sz="2450" spc="-20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capability</a:t>
            </a:r>
            <a:r>
              <a:rPr sz="2450" spc="-19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into</a:t>
            </a:r>
            <a:r>
              <a:rPr sz="2450" spc="-14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35" dirty="0">
                <a:solidFill>
                  <a:srgbClr val="FBFAEB"/>
                </a:solidFill>
                <a:latin typeface="Tahoma"/>
                <a:cs typeface="Tahoma"/>
              </a:rPr>
              <a:t>a</a:t>
            </a:r>
            <a:r>
              <a:rPr sz="2450" spc="-19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world- 	</a:t>
            </a:r>
            <a:r>
              <a:rPr sz="2450" spc="-20" dirty="0">
                <a:solidFill>
                  <a:srgbClr val="FBFAEB"/>
                </a:solidFill>
                <a:latin typeface="Tahoma"/>
                <a:cs typeface="Tahoma"/>
              </a:rPr>
              <a:t>leading</a:t>
            </a:r>
            <a:r>
              <a:rPr sz="2450" spc="-114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cluster</a:t>
            </a:r>
            <a:r>
              <a:rPr sz="2450" spc="-22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for</a:t>
            </a:r>
            <a:r>
              <a:rPr sz="2450" spc="-17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security</a:t>
            </a:r>
            <a:r>
              <a:rPr sz="2450" spc="-165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dirty="0">
                <a:solidFill>
                  <a:srgbClr val="FBFAEB"/>
                </a:solidFill>
                <a:latin typeface="Tahoma"/>
                <a:cs typeface="Tahoma"/>
              </a:rPr>
              <a:t>and</a:t>
            </a:r>
            <a:r>
              <a:rPr sz="2450" spc="-110" dirty="0">
                <a:solidFill>
                  <a:srgbClr val="FBFAEB"/>
                </a:solidFill>
                <a:latin typeface="Tahoma"/>
                <a:cs typeface="Tahoma"/>
              </a:rPr>
              <a:t> </a:t>
            </a:r>
            <a:r>
              <a:rPr sz="2450" spc="-10" dirty="0">
                <a:solidFill>
                  <a:srgbClr val="FBFAEB"/>
                </a:solidFill>
                <a:latin typeface="Tahoma"/>
                <a:cs typeface="Tahoma"/>
              </a:rPr>
              <a:t>resilience</a:t>
            </a:r>
            <a:endParaRPr sz="24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251" y="1218675"/>
            <a:ext cx="2990215" cy="173482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spc="-275" dirty="0">
                <a:solidFill>
                  <a:srgbClr val="FBFAEB"/>
                </a:solidFill>
                <a:latin typeface="Verdana"/>
                <a:cs typeface="Verdana"/>
              </a:rPr>
              <a:t>Forthcoming </a:t>
            </a:r>
            <a:r>
              <a:rPr sz="3950" spc="-225" dirty="0">
                <a:solidFill>
                  <a:srgbClr val="FBFAEB"/>
                </a:solidFill>
                <a:latin typeface="Verdana"/>
                <a:cs typeface="Verdana"/>
              </a:rPr>
              <a:t>opportunities</a:t>
            </a:r>
            <a:endParaRPr sz="3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2600" spc="-160" dirty="0">
                <a:solidFill>
                  <a:srgbClr val="FBFAEB"/>
                </a:solidFill>
                <a:latin typeface="Verdana"/>
                <a:cs typeface="Verdana"/>
              </a:rPr>
              <a:t>Buildings</a:t>
            </a:r>
            <a:r>
              <a:rPr sz="2600" spc="-31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600" spc="-240" dirty="0">
                <a:solidFill>
                  <a:srgbClr val="FBFAEB"/>
                </a:solidFill>
                <a:latin typeface="Verdana"/>
                <a:cs typeface="Verdana"/>
              </a:rPr>
              <a:t>2</a:t>
            </a:r>
            <a:r>
              <a:rPr sz="2600" spc="-31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600" spc="-509" dirty="0">
                <a:solidFill>
                  <a:srgbClr val="FBFAEB"/>
                </a:solidFill>
                <a:latin typeface="Verdana"/>
                <a:cs typeface="Verdana"/>
              </a:rPr>
              <a:t>+</a:t>
            </a:r>
            <a:r>
              <a:rPr sz="2600" spc="-310" dirty="0">
                <a:solidFill>
                  <a:srgbClr val="FBFAEB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FBFAEB"/>
                </a:solidFill>
                <a:latin typeface="Verdana"/>
                <a:cs typeface="Verdana"/>
              </a:rPr>
              <a:t>3</a:t>
            </a:r>
            <a:endParaRPr sz="26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6949" y="402078"/>
            <a:ext cx="410209" cy="502920"/>
            <a:chOff x="376949" y="402078"/>
            <a:chExt cx="410209" cy="5029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6949" y="402078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20">
                  <a:moveTo>
                    <a:pt x="223417" y="0"/>
                  </a:moveTo>
                  <a:lnTo>
                    <a:pt x="186182" y="0"/>
                  </a:lnTo>
                  <a:lnTo>
                    <a:pt x="186182" y="132886"/>
                  </a:lnTo>
                  <a:lnTo>
                    <a:pt x="184193" y="139305"/>
                  </a:lnTo>
                  <a:lnTo>
                    <a:pt x="179287" y="143202"/>
                  </a:lnTo>
                  <a:lnTo>
                    <a:pt x="173063" y="143914"/>
                  </a:lnTo>
                  <a:lnTo>
                    <a:pt x="167115" y="140781"/>
                  </a:lnTo>
                  <a:lnTo>
                    <a:pt x="73149" y="46825"/>
                  </a:lnTo>
                  <a:lnTo>
                    <a:pt x="46825" y="73149"/>
                  </a:lnTo>
                  <a:lnTo>
                    <a:pt x="140781" y="167115"/>
                  </a:lnTo>
                  <a:lnTo>
                    <a:pt x="143914" y="173063"/>
                  </a:lnTo>
                  <a:lnTo>
                    <a:pt x="143202" y="179287"/>
                  </a:lnTo>
                  <a:lnTo>
                    <a:pt x="139305" y="184193"/>
                  </a:lnTo>
                  <a:lnTo>
                    <a:pt x="132886" y="186182"/>
                  </a:lnTo>
                  <a:lnTo>
                    <a:pt x="0" y="186182"/>
                  </a:lnTo>
                  <a:lnTo>
                    <a:pt x="0" y="223417"/>
                  </a:lnTo>
                  <a:lnTo>
                    <a:pt x="167565" y="223417"/>
                  </a:lnTo>
                  <a:lnTo>
                    <a:pt x="170491" y="208923"/>
                  </a:lnTo>
                  <a:lnTo>
                    <a:pt x="178471" y="197088"/>
                  </a:lnTo>
                  <a:lnTo>
                    <a:pt x="190306" y="189108"/>
                  </a:lnTo>
                  <a:lnTo>
                    <a:pt x="204800" y="186182"/>
                  </a:lnTo>
                  <a:lnTo>
                    <a:pt x="219293" y="189108"/>
                  </a:lnTo>
                  <a:lnTo>
                    <a:pt x="231129" y="197088"/>
                  </a:lnTo>
                  <a:lnTo>
                    <a:pt x="239108" y="208923"/>
                  </a:lnTo>
                  <a:lnTo>
                    <a:pt x="242034" y="223417"/>
                  </a:lnTo>
                  <a:lnTo>
                    <a:pt x="409589" y="223417"/>
                  </a:lnTo>
                  <a:lnTo>
                    <a:pt x="409589" y="186182"/>
                  </a:lnTo>
                  <a:lnTo>
                    <a:pt x="276714" y="186182"/>
                  </a:lnTo>
                  <a:lnTo>
                    <a:pt x="270294" y="184193"/>
                  </a:lnTo>
                  <a:lnTo>
                    <a:pt x="266397" y="179287"/>
                  </a:lnTo>
                  <a:lnTo>
                    <a:pt x="265685" y="173063"/>
                  </a:lnTo>
                  <a:lnTo>
                    <a:pt x="268819" y="167115"/>
                  </a:lnTo>
                  <a:lnTo>
                    <a:pt x="362774" y="73149"/>
                  </a:lnTo>
                  <a:lnTo>
                    <a:pt x="336450" y="46825"/>
                  </a:lnTo>
                  <a:lnTo>
                    <a:pt x="242484" y="140781"/>
                  </a:lnTo>
                  <a:lnTo>
                    <a:pt x="236536" y="143914"/>
                  </a:lnTo>
                  <a:lnTo>
                    <a:pt x="230312" y="143202"/>
                  </a:lnTo>
                  <a:lnTo>
                    <a:pt x="225407" y="139305"/>
                  </a:lnTo>
                  <a:lnTo>
                    <a:pt x="223417" y="132886"/>
                  </a:lnTo>
                  <a:lnTo>
                    <a:pt x="223417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67"/>
            <a:ext cx="20104100" cy="11308992"/>
            <a:chOff x="0" y="0"/>
            <a:chExt cx="20104100" cy="11308992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7602220"/>
            </a:xfrm>
            <a:custGeom>
              <a:avLst/>
              <a:gdLst/>
              <a:ahLst/>
              <a:cxnLst/>
              <a:rect l="l" t="t" r="r" b="b"/>
              <a:pathLst>
                <a:path w="20104100" h="7602220">
                  <a:moveTo>
                    <a:pt x="0" y="7601862"/>
                  </a:moveTo>
                  <a:lnTo>
                    <a:pt x="20104099" y="7601862"/>
                  </a:lnTo>
                  <a:lnTo>
                    <a:pt x="20104099" y="0"/>
                  </a:lnTo>
                  <a:lnTo>
                    <a:pt x="0" y="0"/>
                  </a:lnTo>
                  <a:lnTo>
                    <a:pt x="0" y="7601862"/>
                  </a:lnTo>
                  <a:close/>
                </a:path>
              </a:pathLst>
            </a:custGeom>
            <a:solidFill>
              <a:srgbClr val="1D37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601863"/>
              <a:ext cx="20104100" cy="3707129"/>
            </a:xfrm>
            <a:custGeom>
              <a:avLst/>
              <a:gdLst/>
              <a:ahLst/>
              <a:cxnLst/>
              <a:rect l="l" t="t" r="r" b="b"/>
              <a:pathLst>
                <a:path w="20104100" h="3707129">
                  <a:moveTo>
                    <a:pt x="20104099" y="0"/>
                  </a:moveTo>
                  <a:lnTo>
                    <a:pt x="0" y="0"/>
                  </a:lnTo>
                  <a:lnTo>
                    <a:pt x="0" y="3706693"/>
                  </a:lnTo>
                  <a:lnTo>
                    <a:pt x="20104099" y="370669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4447" y="3894924"/>
            <a:ext cx="5599430" cy="1517082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30"/>
              </a:spcBef>
            </a:pPr>
            <a:r>
              <a:rPr lang="en-GB" sz="2450" spc="-25" dirty="0">
                <a:solidFill>
                  <a:srgbClr val="FBFAEB"/>
                </a:solidFill>
                <a:latin typeface="Tahoma"/>
                <a:cs typeface="Tahoma"/>
              </a:rPr>
              <a:t>Residential sales parcels will be brought to market principally as packaged lots for disposal.</a:t>
            </a:r>
          </a:p>
          <a:p>
            <a:pPr marL="12700" marR="5080">
              <a:lnSpc>
                <a:spcPts val="2800"/>
              </a:lnSpc>
              <a:spcBef>
                <a:spcPts val="330"/>
              </a:spcBef>
            </a:pPr>
            <a:endParaRPr lang="en-GB" sz="2450" spc="-25" dirty="0">
              <a:solidFill>
                <a:srgbClr val="FBFAEB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251" y="1218675"/>
            <a:ext cx="3439399" cy="174535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>
              <a:lnSpc>
                <a:spcPts val="3960"/>
              </a:lnSpc>
              <a:spcBef>
                <a:spcPts val="890"/>
              </a:spcBef>
            </a:pPr>
            <a:r>
              <a:rPr sz="3950" spc="-275" dirty="0">
                <a:solidFill>
                  <a:srgbClr val="FBFAEB"/>
                </a:solidFill>
                <a:latin typeface="Verdana"/>
                <a:cs typeface="Verdana"/>
              </a:rPr>
              <a:t>Forthcoming </a:t>
            </a:r>
            <a:r>
              <a:rPr sz="3950" spc="-225" dirty="0">
                <a:solidFill>
                  <a:srgbClr val="FBFAEB"/>
                </a:solidFill>
                <a:latin typeface="Verdana"/>
                <a:cs typeface="Verdana"/>
              </a:rPr>
              <a:t>opportunities</a:t>
            </a:r>
            <a:endParaRPr sz="39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en-GB" sz="2600" spc="-160" dirty="0">
                <a:solidFill>
                  <a:srgbClr val="FBFAEB"/>
                </a:solidFill>
                <a:latin typeface="Verdana"/>
                <a:cs typeface="Verdana"/>
              </a:rPr>
              <a:t>Residential disposals</a:t>
            </a:r>
            <a:endParaRPr sz="2600" dirty="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6949" y="402078"/>
            <a:ext cx="410209" cy="502920"/>
            <a:chOff x="376949" y="402078"/>
            <a:chExt cx="410209" cy="50292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2" y="774362"/>
              <a:ext cx="130320" cy="1303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6955" y="681270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19">
                  <a:moveTo>
                    <a:pt x="409589" y="0"/>
                  </a:moveTo>
                  <a:lnTo>
                    <a:pt x="360751" y="5356"/>
                  </a:lnTo>
                  <a:lnTo>
                    <a:pt x="315666" y="20655"/>
                  </a:lnTo>
                  <a:lnTo>
                    <a:pt x="275487" y="44738"/>
                  </a:lnTo>
                  <a:lnTo>
                    <a:pt x="241368" y="76447"/>
                  </a:lnTo>
                  <a:lnTo>
                    <a:pt x="214464" y="114624"/>
                  </a:lnTo>
                  <a:lnTo>
                    <a:pt x="210265" y="122132"/>
                  </a:lnTo>
                  <a:lnTo>
                    <a:pt x="199313" y="122132"/>
                  </a:lnTo>
                  <a:lnTo>
                    <a:pt x="168216" y="76447"/>
                  </a:lnTo>
                  <a:lnTo>
                    <a:pt x="134097" y="44738"/>
                  </a:lnTo>
                  <a:lnTo>
                    <a:pt x="93920" y="20655"/>
                  </a:lnTo>
                  <a:lnTo>
                    <a:pt x="48836" y="5356"/>
                  </a:lnTo>
                  <a:lnTo>
                    <a:pt x="0" y="0"/>
                  </a:lnTo>
                  <a:lnTo>
                    <a:pt x="0" y="37234"/>
                  </a:lnTo>
                  <a:lnTo>
                    <a:pt x="49493" y="43885"/>
                  </a:lnTo>
                  <a:lnTo>
                    <a:pt x="93966" y="62654"/>
                  </a:lnTo>
                  <a:lnTo>
                    <a:pt x="131645" y="91766"/>
                  </a:lnTo>
                  <a:lnTo>
                    <a:pt x="160755" y="129448"/>
                  </a:lnTo>
                  <a:lnTo>
                    <a:pt x="179522" y="173923"/>
                  </a:lnTo>
                  <a:lnTo>
                    <a:pt x="186172" y="223417"/>
                  </a:lnTo>
                  <a:lnTo>
                    <a:pt x="223406" y="223417"/>
                  </a:lnTo>
                  <a:lnTo>
                    <a:pt x="230057" y="173923"/>
                  </a:lnTo>
                  <a:lnTo>
                    <a:pt x="248826" y="129448"/>
                  </a:lnTo>
                  <a:lnTo>
                    <a:pt x="277939" y="91766"/>
                  </a:lnTo>
                  <a:lnTo>
                    <a:pt x="315620" y="62654"/>
                  </a:lnTo>
                  <a:lnTo>
                    <a:pt x="360095" y="43885"/>
                  </a:lnTo>
                  <a:lnTo>
                    <a:pt x="409589" y="37234"/>
                  </a:lnTo>
                  <a:lnTo>
                    <a:pt x="409589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951" y="774362"/>
              <a:ext cx="130320" cy="1303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76949" y="402078"/>
              <a:ext cx="410209" cy="223520"/>
            </a:xfrm>
            <a:custGeom>
              <a:avLst/>
              <a:gdLst/>
              <a:ahLst/>
              <a:cxnLst/>
              <a:rect l="l" t="t" r="r" b="b"/>
              <a:pathLst>
                <a:path w="410209" h="223520">
                  <a:moveTo>
                    <a:pt x="223417" y="0"/>
                  </a:moveTo>
                  <a:lnTo>
                    <a:pt x="186182" y="0"/>
                  </a:lnTo>
                  <a:lnTo>
                    <a:pt x="186182" y="132886"/>
                  </a:lnTo>
                  <a:lnTo>
                    <a:pt x="184193" y="139305"/>
                  </a:lnTo>
                  <a:lnTo>
                    <a:pt x="179287" y="143202"/>
                  </a:lnTo>
                  <a:lnTo>
                    <a:pt x="173063" y="143914"/>
                  </a:lnTo>
                  <a:lnTo>
                    <a:pt x="167115" y="140781"/>
                  </a:lnTo>
                  <a:lnTo>
                    <a:pt x="73149" y="46825"/>
                  </a:lnTo>
                  <a:lnTo>
                    <a:pt x="46825" y="73149"/>
                  </a:lnTo>
                  <a:lnTo>
                    <a:pt x="140781" y="167115"/>
                  </a:lnTo>
                  <a:lnTo>
                    <a:pt x="143914" y="173063"/>
                  </a:lnTo>
                  <a:lnTo>
                    <a:pt x="143202" y="179287"/>
                  </a:lnTo>
                  <a:lnTo>
                    <a:pt x="139305" y="184193"/>
                  </a:lnTo>
                  <a:lnTo>
                    <a:pt x="132886" y="186182"/>
                  </a:lnTo>
                  <a:lnTo>
                    <a:pt x="0" y="186182"/>
                  </a:lnTo>
                  <a:lnTo>
                    <a:pt x="0" y="223417"/>
                  </a:lnTo>
                  <a:lnTo>
                    <a:pt x="167565" y="223417"/>
                  </a:lnTo>
                  <a:lnTo>
                    <a:pt x="170491" y="208923"/>
                  </a:lnTo>
                  <a:lnTo>
                    <a:pt x="178471" y="197088"/>
                  </a:lnTo>
                  <a:lnTo>
                    <a:pt x="190306" y="189108"/>
                  </a:lnTo>
                  <a:lnTo>
                    <a:pt x="204800" y="186182"/>
                  </a:lnTo>
                  <a:lnTo>
                    <a:pt x="219293" y="189108"/>
                  </a:lnTo>
                  <a:lnTo>
                    <a:pt x="231129" y="197088"/>
                  </a:lnTo>
                  <a:lnTo>
                    <a:pt x="239108" y="208923"/>
                  </a:lnTo>
                  <a:lnTo>
                    <a:pt x="242034" y="223417"/>
                  </a:lnTo>
                  <a:lnTo>
                    <a:pt x="409589" y="223417"/>
                  </a:lnTo>
                  <a:lnTo>
                    <a:pt x="409589" y="186182"/>
                  </a:lnTo>
                  <a:lnTo>
                    <a:pt x="276714" y="186182"/>
                  </a:lnTo>
                  <a:lnTo>
                    <a:pt x="270294" y="184193"/>
                  </a:lnTo>
                  <a:lnTo>
                    <a:pt x="266397" y="179287"/>
                  </a:lnTo>
                  <a:lnTo>
                    <a:pt x="265685" y="173063"/>
                  </a:lnTo>
                  <a:lnTo>
                    <a:pt x="268819" y="167115"/>
                  </a:lnTo>
                  <a:lnTo>
                    <a:pt x="362774" y="73149"/>
                  </a:lnTo>
                  <a:lnTo>
                    <a:pt x="336450" y="46825"/>
                  </a:lnTo>
                  <a:lnTo>
                    <a:pt x="242484" y="140781"/>
                  </a:lnTo>
                  <a:lnTo>
                    <a:pt x="236536" y="143914"/>
                  </a:lnTo>
                  <a:lnTo>
                    <a:pt x="230312" y="143202"/>
                  </a:lnTo>
                  <a:lnTo>
                    <a:pt x="225407" y="139305"/>
                  </a:lnTo>
                  <a:lnTo>
                    <a:pt x="223417" y="132886"/>
                  </a:lnTo>
                  <a:lnTo>
                    <a:pt x="223417" y="0"/>
                  </a:lnTo>
                  <a:close/>
                </a:path>
              </a:pathLst>
            </a:custGeom>
            <a:solidFill>
              <a:srgbClr val="FBF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F8EDFC-4E38-DF6E-52D2-09182A17F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9" r="16430"/>
          <a:stretch/>
        </p:blipFill>
        <p:spPr>
          <a:xfrm>
            <a:off x="6509150" y="1240152"/>
            <a:ext cx="5841034" cy="915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6136D6-6B9D-AC01-2A75-061BE24590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7" r="1307"/>
          <a:stretch/>
        </p:blipFill>
        <p:spPr>
          <a:xfrm>
            <a:off x="12899093" y="1240152"/>
            <a:ext cx="6656098" cy="915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8748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AE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6784</TotalTime>
  <Words>1076</Words>
  <Application>Microsoft Office PowerPoint</Application>
  <PresentationFormat>Custom</PresentationFormat>
  <Paragraphs>167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Tahoma</vt:lpstr>
      <vt:lpstr>Verdana</vt:lpstr>
      <vt:lpstr>Office Theme</vt:lpstr>
      <vt:lpstr>GOLDEN VALLEY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CYBERUK</dc:title>
  <dc:creator>Martin Chastney</dc:creator>
  <cp:lastModifiedBy>Martin Chastney</cp:lastModifiedBy>
  <cp:revision>15</cp:revision>
  <cp:lastPrinted>2024-06-11T09:46:09Z</cp:lastPrinted>
  <dcterms:created xsi:type="dcterms:W3CDTF">2024-05-16T15:42:45Z</dcterms:created>
  <dcterms:modified xsi:type="dcterms:W3CDTF">2024-06-12T10:07:25Z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2024-05-10T00:00:00Z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2024-05-16T00:00:00Z</vt:filetime>
  </property>
  <property fmtid="{D5CDD505-2E9C-101B-9397-08002B2CF9AE}" pid="5" name="Producer">
    <vt:lpwstr>Adobe PDF Library 17.0</vt:lpwstr>
  </property>
</Properties>
</file>