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9" r:id="rId3"/>
    <p:sldId id="258" r:id="rId4"/>
    <p:sldId id="257" r:id="rId5"/>
    <p:sldId id="2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97748-5A31-F07A-DEA6-7F6F3CBE5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98EE57-73D2-673A-950E-4A0F4D162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D10E0-7729-1EA3-AEB6-31E1B52F5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BB05-64FD-EF4E-B444-F2B564E6AC0A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901EF-9C5D-280E-6C3C-E6C7EC2AF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8F59E-0DC1-CC1D-BEFD-F92EAD0A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4AA6-862B-EC41-B3F2-6A1E8D134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0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E0AEF-A601-2DDB-89EB-4C3E69427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A86081-EF76-EF72-2B53-AE5AA90FC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DB003-3432-702D-9871-035019EB2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BB05-64FD-EF4E-B444-F2B564E6AC0A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D04D5-A8CC-5D04-41E9-E287BDEA4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384DA-06F3-D9EB-0A27-C0D08A8B3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4AA6-862B-EC41-B3F2-6A1E8D134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A866FA-853D-3033-CD00-0E44A91F51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019C7C-6B51-1D31-A646-2950004E2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DDCA0-6435-9038-4532-8F8BD6DCE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BB05-64FD-EF4E-B444-F2B564E6AC0A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F4323-F8E0-5B81-D0D3-C82C474C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B549E-72B0-5451-B5B0-06F7AC8BD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4AA6-862B-EC41-B3F2-6A1E8D134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6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51CC6-5451-B610-7232-326141C12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ED3CD-6845-2A1C-BED1-2CFF6CAE0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9D5BD-0AF5-AD5C-BF90-AB39A8E45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BB05-64FD-EF4E-B444-F2B564E6AC0A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65228-A80C-1C87-091C-363605A6E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3FFBF-8B06-2A43-E94F-D6AA92443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4AA6-862B-EC41-B3F2-6A1E8D134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7898B-43FF-E962-7038-0D45D2A12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3999F-5EB5-20FF-8857-AA5CFCDFA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5ED06-8C56-0335-139A-F5760C649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BB05-64FD-EF4E-B444-F2B564E6AC0A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29219-CEB1-956A-3206-1ED30C0DC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5AEF9-0F1C-5EC5-8F77-C582F97A9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4AA6-862B-EC41-B3F2-6A1E8D134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7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101AF-ECD0-DF61-3454-174F99248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17D89-7FB2-C76B-2007-6B31434A2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802C4-4332-57D1-9DAF-C1C76A42D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33C3E-210B-8D50-2E59-70AF7B12C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BB05-64FD-EF4E-B444-F2B564E6AC0A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4C4E6-29E0-5A5F-97E6-79577382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E4125-2FD2-6E7B-EC3E-0F859004D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4AA6-862B-EC41-B3F2-6A1E8D134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9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1C4B4-45D5-5E8B-E828-C9C148E92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11EAD-98FE-008C-35DA-0FD094679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7623DF-7048-75B1-A2A1-860F60357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8ABC16-513A-730C-A14C-DB42215027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25F537-3607-7A17-47B5-1028AB329C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6930FD-DB15-D13B-2C51-109C5D68E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BB05-64FD-EF4E-B444-F2B564E6AC0A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38ED3D-20E0-D539-D817-CF37A6A37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30DB06-318F-8D17-5CB0-8691F9CA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4AA6-862B-EC41-B3F2-6A1E8D134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5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F0E-76A9-932E-3CDE-ECC844467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BB97D-888C-E7FE-0D6C-413C11F6F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BB05-64FD-EF4E-B444-F2B564E6AC0A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24730-255C-3B33-9194-95E928EC5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D7F3FD-A3C0-C54E-5579-84EE1D13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4AA6-862B-EC41-B3F2-6A1E8D134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38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9160C7-93CB-8511-CA31-498BBCE06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BB05-64FD-EF4E-B444-F2B564E6AC0A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FCE29C-627D-DC8A-5F48-59DCDF8E0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DB9C0-BCBE-761F-4D84-1FA0234BB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4AA6-862B-EC41-B3F2-6A1E8D134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5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0564A-14C3-B190-BD17-2E3960BD0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B4EC2-C33E-F505-B528-A47DD3030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B6116-35DA-412B-A10B-1484A698A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018FA-4BAA-0C70-0375-DA59B7077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BB05-64FD-EF4E-B444-F2B564E6AC0A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01FA1-F4B1-5A79-DD45-E755C76B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1D265-F7E0-03B9-93BB-BB6EE25D8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4AA6-862B-EC41-B3F2-6A1E8D134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1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08B6E-BE56-B3A2-D7C2-10BDD79A2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C281D2-B53F-47BF-672E-CA1ADB48AE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45DBD-60FD-4834-E0EA-CFA501205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4569B-A827-AE7F-CC66-27D87681F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BB05-64FD-EF4E-B444-F2B564E6AC0A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3E530A-A166-5134-318F-E3474A949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C5606-56D3-B44A-0DF4-BFCB1846C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4AA6-862B-EC41-B3F2-6A1E8D134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3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42A7DC-6844-DF20-95AF-5DD9DDD17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03AA2-B56E-CAE8-4149-720F0451D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8B239-345F-81D7-2F64-1324A9E115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1DBB05-64FD-EF4E-B444-F2B564E6AC0A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1E44D-6E71-3084-714E-883DB4264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20589-78CC-DC3C-9FB1-70FC5B6F4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2E4AA6-862B-EC41-B3F2-6A1E8D134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4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8F715676-0FAC-0B8A-03B1-70436B913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12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rochure with a person's picture&#10;&#10;Description automatically generated">
            <a:extLst>
              <a:ext uri="{FF2B5EF4-FFF2-40B4-BE49-F238E27FC236}">
                <a16:creationId xmlns:a16="http://schemas.microsoft.com/office/drawing/2014/main" id="{000F6F0F-4FB2-2EFF-F6D8-A05CB9E34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5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purple and white text&#10;&#10;Description automatically generated">
            <a:extLst>
              <a:ext uri="{FF2B5EF4-FFF2-40B4-BE49-F238E27FC236}">
                <a16:creationId xmlns:a16="http://schemas.microsoft.com/office/drawing/2014/main" id="{4CBC83B9-A70E-95F0-2FFA-827394A5B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4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badge&#10;&#10;Description automatically generated">
            <a:extLst>
              <a:ext uri="{FF2B5EF4-FFF2-40B4-BE49-F238E27FC236}">
                <a16:creationId xmlns:a16="http://schemas.microsoft.com/office/drawing/2014/main" id="{FB30A4A5-C2F7-C8E2-E719-1ECA8B21D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41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7BEC8FF0-69BA-79F9-9AF6-2E9A80C44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47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Jacob Fawcett</dc:creator>
  <cp:lastModifiedBy>Suzanne Hall-Gibbins</cp:lastModifiedBy>
  <cp:revision>4</cp:revision>
  <dcterms:created xsi:type="dcterms:W3CDTF">2024-06-20T08:59:21Z</dcterms:created>
  <dcterms:modified xsi:type="dcterms:W3CDTF">2024-06-21T15:23:55Z</dcterms:modified>
</cp:coreProperties>
</file>