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63" r:id="rId8"/>
    <p:sldId id="271" r:id="rId9"/>
    <p:sldId id="260" r:id="rId10"/>
    <p:sldId id="261" r:id="rId11"/>
    <p:sldId id="262" r:id="rId12"/>
    <p:sldId id="268" r:id="rId13"/>
    <p:sldId id="259" r:id="rId14"/>
  </p:sldIdLst>
  <p:sldSz cx="12192000" cy="6858000"/>
  <p:notesSz cx="6797675" cy="9982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857"/>
    <a:srgbClr val="C0C5C5"/>
    <a:srgbClr val="717E8A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480" autoAdjust="0"/>
  </p:normalViewPr>
  <p:slideViewPr>
    <p:cSldViewPr snapToGrid="0" snapToObjects="1">
      <p:cViewPr varScale="1">
        <p:scale>
          <a:sx n="54" d="100"/>
          <a:sy n="54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431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0A1971-0736-2F4C-87CC-F7749092D1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6CB2E7-3BE6-F345-869E-EA6BE89A3E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C05C5-5C32-F74F-B533-CAD6B3054A3C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DC02BC-5CB8-C641-9592-AF6F729468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805C0-695D-2843-85AF-C9B4B74B72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F03DE-6E20-A749-8EEA-A125B28CB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55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F4C60-B09A-1C4B-8264-46B6E90312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1247775"/>
            <a:ext cx="59880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803934"/>
            <a:ext cx="5438140" cy="39304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54120-FE7E-E447-BEA2-EEEB87468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9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73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0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06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60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28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60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31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6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22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54120-FE7E-E447-BEA2-EEEB87468B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4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EBF8B77-B2B1-174D-80EF-78EEB3044DB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2221" y="4073649"/>
            <a:ext cx="4541926" cy="50709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BC366B6-1843-C342-9C39-58F9DF3BAC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221" y="2353059"/>
            <a:ext cx="4541926" cy="7366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E0127-FE9B-ED4D-85DC-A01548F823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2220" y="3120246"/>
            <a:ext cx="4541926" cy="7366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40635D-6CA2-D644-9497-A8329EFC75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7010" y="383883"/>
            <a:ext cx="1702460" cy="96138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69331C5-22DD-7245-A555-00C87719410F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40F9EC2-0BF4-7548-8710-8E7C7599C4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77677" y="5146047"/>
            <a:ext cx="3405840" cy="1020717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Presenter details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DDFD21-1B82-D14F-A5D0-E41029ABACCB}"/>
              </a:ext>
            </a:extLst>
          </p:cNvPr>
          <p:cNvCxnSpPr>
            <a:cxnSpLocks/>
          </p:cNvCxnSpPr>
          <p:nvPr userDrawn="1"/>
        </p:nvCxnSpPr>
        <p:spPr>
          <a:xfrm>
            <a:off x="482220" y="5285847"/>
            <a:ext cx="66264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06200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B1619A-266D-1144-B34B-21288E41D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7123048-FAAA-B847-A8E9-1B68047D0DDB}"/>
              </a:ext>
            </a:extLst>
          </p:cNvPr>
          <p:cNvSpPr/>
          <p:nvPr userDrawn="1"/>
        </p:nvSpPr>
        <p:spPr>
          <a:xfrm>
            <a:off x="0" y="2734014"/>
            <a:ext cx="12192000" cy="3637831"/>
          </a:xfrm>
          <a:prstGeom prst="rect">
            <a:avLst/>
          </a:prstGeom>
          <a:solidFill>
            <a:schemeClr val="tx2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E81C5E17-F80C-C34C-9C89-DF1835A9A4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5B046BC-F8ED-EC42-8CFB-3FD11172A6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2336559-0698-474A-891F-E1D81CAA53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50139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B1619A-266D-1144-B34B-21288E41D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7123048-FAAA-B847-A8E9-1B68047D0DDB}"/>
              </a:ext>
            </a:extLst>
          </p:cNvPr>
          <p:cNvSpPr/>
          <p:nvPr userDrawn="1"/>
        </p:nvSpPr>
        <p:spPr>
          <a:xfrm>
            <a:off x="0" y="2734014"/>
            <a:ext cx="12192000" cy="3637831"/>
          </a:xfrm>
          <a:prstGeom prst="rect">
            <a:avLst/>
          </a:prstGeom>
          <a:solidFill>
            <a:schemeClr val="tx2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E81C5E17-F80C-C34C-9C89-DF1835A9A4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5B046BC-F8ED-EC42-8CFB-3FD11172A6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2336559-0698-474A-891F-E1D81CAA53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52941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B1619A-266D-1144-B34B-21288E41D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7123048-FAAA-B847-A8E9-1B68047D0DDB}"/>
              </a:ext>
            </a:extLst>
          </p:cNvPr>
          <p:cNvSpPr/>
          <p:nvPr userDrawn="1"/>
        </p:nvSpPr>
        <p:spPr>
          <a:xfrm>
            <a:off x="0" y="2734014"/>
            <a:ext cx="12192000" cy="3637831"/>
          </a:xfrm>
          <a:prstGeom prst="rect">
            <a:avLst/>
          </a:prstGeom>
          <a:solidFill>
            <a:schemeClr val="tx2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E81C5E17-F80C-C34C-9C89-DF1835A9A4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5B046BC-F8ED-EC42-8CFB-3FD11172A6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2336559-0698-474A-891F-E1D81CAA53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2947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B1619A-266D-1144-B34B-21288E41D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7123048-FAAA-B847-A8E9-1B68047D0DDB}"/>
              </a:ext>
            </a:extLst>
          </p:cNvPr>
          <p:cNvSpPr/>
          <p:nvPr userDrawn="1"/>
        </p:nvSpPr>
        <p:spPr>
          <a:xfrm>
            <a:off x="0" y="2734014"/>
            <a:ext cx="12192000" cy="3637831"/>
          </a:xfrm>
          <a:prstGeom prst="rect">
            <a:avLst/>
          </a:prstGeom>
          <a:solidFill>
            <a:schemeClr val="tx2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E81C5E17-F80C-C34C-9C89-DF1835A9A4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5B046BC-F8ED-EC42-8CFB-3FD11172A6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2336559-0698-474A-891F-E1D81CAA53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accent5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59793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0673BD8-4F47-0743-9EBC-8C6D180481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393C97F-9331-4E4B-A2F3-0FDFEC597067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26787C-FBE5-724C-9A3D-F3A0A2662AF4}"/>
              </a:ext>
            </a:extLst>
          </p:cNvPr>
          <p:cNvSpPr/>
          <p:nvPr userDrawn="1"/>
        </p:nvSpPr>
        <p:spPr>
          <a:xfrm>
            <a:off x="0" y="1231612"/>
            <a:ext cx="5519854" cy="383286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34D059-F39B-9243-A6E2-184E05E0DCA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9062" y="1697372"/>
            <a:ext cx="3857045" cy="29013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F9409C-E318-9741-8335-F4ED342B8834}"/>
              </a:ext>
            </a:extLst>
          </p:cNvPr>
          <p:cNvCxnSpPr>
            <a:cxnSpLocks/>
          </p:cNvCxnSpPr>
          <p:nvPr userDrawn="1"/>
        </p:nvCxnSpPr>
        <p:spPr>
          <a:xfrm>
            <a:off x="244876" y="1849467"/>
            <a:ext cx="74931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108385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0673BD8-4F47-0743-9EBC-8C6D180481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764964-2F3F-9F46-A344-2BC41625445B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747AD4-860A-B34A-A849-79CE5749C7F3}"/>
              </a:ext>
            </a:extLst>
          </p:cNvPr>
          <p:cNvSpPr/>
          <p:nvPr userDrawn="1"/>
        </p:nvSpPr>
        <p:spPr>
          <a:xfrm>
            <a:off x="6672146" y="1231612"/>
            <a:ext cx="5519854" cy="383286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0A9B06C-5524-CD40-90FA-A7A90CE56C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11208" y="1697372"/>
            <a:ext cx="3857045" cy="29013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9D172E-B447-FA4B-A50C-02918EAAD345}"/>
              </a:ext>
            </a:extLst>
          </p:cNvPr>
          <p:cNvCxnSpPr>
            <a:cxnSpLocks/>
          </p:cNvCxnSpPr>
          <p:nvPr userDrawn="1"/>
        </p:nvCxnSpPr>
        <p:spPr>
          <a:xfrm>
            <a:off x="6917022" y="1849467"/>
            <a:ext cx="74931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459452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B1619A-266D-1144-B34B-21288E41D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13FC9E8-2051-0841-A41F-2F838255D8C7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53E059-44AF-8749-B5A5-2BEE373BE9B7}"/>
              </a:ext>
            </a:extLst>
          </p:cNvPr>
          <p:cNvSpPr/>
          <p:nvPr userDrawn="1"/>
        </p:nvSpPr>
        <p:spPr>
          <a:xfrm>
            <a:off x="0" y="1231612"/>
            <a:ext cx="5519854" cy="383286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343844-311F-3942-B0A6-E067CBABE8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7083" y="1870250"/>
            <a:ext cx="3582135" cy="255678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E129732-9BA1-3349-B3BE-DED6EEED8ECD}"/>
              </a:ext>
            </a:extLst>
          </p:cNvPr>
          <p:cNvCxnSpPr>
            <a:cxnSpLocks/>
          </p:cNvCxnSpPr>
          <p:nvPr userDrawn="1"/>
        </p:nvCxnSpPr>
        <p:spPr>
          <a:xfrm>
            <a:off x="304263" y="2323244"/>
            <a:ext cx="74931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8C97716-C367-AD46-BD47-D17A1EA0F2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9156" y="1588744"/>
            <a:ext cx="796717" cy="5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845631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7AFFD6-2102-CD42-A061-EC571FF5A5F3}"/>
              </a:ext>
            </a:extLst>
          </p:cNvPr>
          <p:cNvSpPr/>
          <p:nvPr userDrawn="1"/>
        </p:nvSpPr>
        <p:spPr>
          <a:xfrm>
            <a:off x="6672146" y="1231612"/>
            <a:ext cx="5519854" cy="383286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CE523E2-95C9-CF40-9784-A485ACA20E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58078" y="1870250"/>
            <a:ext cx="3582135" cy="255678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27F8375-0DD3-164D-8963-EC8D4C4729CF}"/>
              </a:ext>
            </a:extLst>
          </p:cNvPr>
          <p:cNvCxnSpPr>
            <a:cxnSpLocks/>
          </p:cNvCxnSpPr>
          <p:nvPr userDrawn="1"/>
        </p:nvCxnSpPr>
        <p:spPr>
          <a:xfrm>
            <a:off x="6976409" y="2323244"/>
            <a:ext cx="74931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DEC91B5D-B67F-8243-A0E5-A08393F8A8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41302" y="1588744"/>
            <a:ext cx="796717" cy="5630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F00566-0578-214B-B510-8819DF2E62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0" cy="52195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3624085-6CD9-8D4C-8CE5-2D63EC85437E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20096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B1619A-266D-1144-B34B-21288E41D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723123-ED60-944D-A39F-AC1D438329DC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3B77FF-1DE0-2640-A1D0-BDFDD2AD2470}"/>
              </a:ext>
            </a:extLst>
          </p:cNvPr>
          <p:cNvSpPr/>
          <p:nvPr userDrawn="1"/>
        </p:nvSpPr>
        <p:spPr>
          <a:xfrm>
            <a:off x="0" y="1231612"/>
            <a:ext cx="5519854" cy="3832860"/>
          </a:xfrm>
          <a:prstGeom prst="rect">
            <a:avLst/>
          </a:prstGeom>
          <a:solidFill>
            <a:schemeClr val="accent3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43FF11F-DBF0-A44E-A465-2C16C3DDF85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7083" y="1870250"/>
            <a:ext cx="3582135" cy="255678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1904583-9BF0-F74E-898D-3593344F0641}"/>
              </a:ext>
            </a:extLst>
          </p:cNvPr>
          <p:cNvCxnSpPr>
            <a:cxnSpLocks/>
          </p:cNvCxnSpPr>
          <p:nvPr userDrawn="1"/>
        </p:nvCxnSpPr>
        <p:spPr>
          <a:xfrm>
            <a:off x="304263" y="2323244"/>
            <a:ext cx="74931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09B9405-7FB5-5941-A35F-1C24BF962D3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9156" y="1588744"/>
            <a:ext cx="796717" cy="5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851109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2F00566-0578-214B-B510-8819DF2E62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0" cy="52195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F705025-CA52-1746-8A49-8435354A64FA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C4CD6B-4A13-1B43-A542-D03A28814C89}"/>
              </a:ext>
            </a:extLst>
          </p:cNvPr>
          <p:cNvSpPr/>
          <p:nvPr userDrawn="1"/>
        </p:nvSpPr>
        <p:spPr>
          <a:xfrm>
            <a:off x="6672146" y="1231612"/>
            <a:ext cx="5519854" cy="3832860"/>
          </a:xfrm>
          <a:prstGeom prst="rect">
            <a:avLst/>
          </a:prstGeom>
          <a:solidFill>
            <a:schemeClr val="accent3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92F0DED-0775-E54D-AA9A-7808C606A8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69229" y="1870250"/>
            <a:ext cx="3582135" cy="255678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8FE5F-8E10-D842-BD38-EBACDE927831}"/>
              </a:ext>
            </a:extLst>
          </p:cNvPr>
          <p:cNvCxnSpPr>
            <a:cxnSpLocks/>
          </p:cNvCxnSpPr>
          <p:nvPr userDrawn="1"/>
        </p:nvCxnSpPr>
        <p:spPr>
          <a:xfrm>
            <a:off x="6976409" y="2323244"/>
            <a:ext cx="74931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D254A452-CF2B-1841-B8D6-F5CC451E30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41302" y="1588744"/>
            <a:ext cx="796717" cy="5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51274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3741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3E09B6-DD5D-1949-8427-A4B8E13A3724}"/>
              </a:ext>
            </a:extLst>
          </p:cNvPr>
          <p:cNvCxnSpPr>
            <a:cxnSpLocks/>
          </p:cNvCxnSpPr>
          <p:nvPr userDrawn="1"/>
        </p:nvCxnSpPr>
        <p:spPr>
          <a:xfrm>
            <a:off x="389843" y="2031490"/>
            <a:ext cx="121593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476AE4B-DE5D-E642-85B2-77604853BC4D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tx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D7F1FCF-2CF8-2146-A533-DCC02B035C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075E20AA-2732-A543-9E4B-0F1F7493E1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51015" y="1860699"/>
            <a:ext cx="6840000" cy="341305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799571184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ubtitle 2">
            <a:extLst>
              <a:ext uri="{FF2B5EF4-FFF2-40B4-BE49-F238E27FC236}">
                <a16:creationId xmlns:a16="http://schemas.microsoft.com/office/drawing/2014/main" id="{BE4600E5-5321-D446-91D2-0F611DDC6C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5959" y="2072832"/>
            <a:ext cx="5455475" cy="4522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25" name="Title 6">
            <a:extLst>
              <a:ext uri="{FF2B5EF4-FFF2-40B4-BE49-F238E27FC236}">
                <a16:creationId xmlns:a16="http://schemas.microsoft.com/office/drawing/2014/main" id="{C5C541CA-322D-F043-A456-D011A8C1C4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960" y="539999"/>
            <a:ext cx="5455474" cy="131006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>
              <a:defRPr sz="3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5917CBA8-CDD3-5647-9B96-3896E29408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5959" y="2727119"/>
            <a:ext cx="5455475" cy="17077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18ED6A-6BCA-4A44-8269-AF855452AE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11951" y="2727119"/>
            <a:ext cx="5455475" cy="32499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511F78-71D9-EC4F-A23F-F2B5408BD664}"/>
              </a:ext>
            </a:extLst>
          </p:cNvPr>
          <p:cNvSpPr/>
          <p:nvPr userDrawn="1"/>
        </p:nvSpPr>
        <p:spPr>
          <a:xfrm>
            <a:off x="0" y="6374166"/>
            <a:ext cx="12192000" cy="483833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32">
            <a:extLst>
              <a:ext uri="{FF2B5EF4-FFF2-40B4-BE49-F238E27FC236}">
                <a16:creationId xmlns:a16="http://schemas.microsoft.com/office/drawing/2014/main" id="{B54DCCF2-DE1D-0542-A5CF-B67913C106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599" y="6381126"/>
            <a:ext cx="3042647" cy="4838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5F7226-BAAF-FE42-8B82-55218C5BEE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A89F0B9E-BBD2-8F4C-8808-F5D6B278D9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163" y="6381126"/>
            <a:ext cx="3024187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date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F6D15CC7-0598-E24B-912A-DD771B681C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2991" y="6381126"/>
            <a:ext cx="4565465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presentation details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F791CBC-7CD3-754B-823E-66D35FC5A8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0" cy="52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823680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ubtitle 2">
            <a:extLst>
              <a:ext uri="{FF2B5EF4-FFF2-40B4-BE49-F238E27FC236}">
                <a16:creationId xmlns:a16="http://schemas.microsoft.com/office/drawing/2014/main" id="{BE4600E5-5321-D446-91D2-0F611DDC6C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5959" y="2072832"/>
            <a:ext cx="5455475" cy="4522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25" name="Title 6">
            <a:extLst>
              <a:ext uri="{FF2B5EF4-FFF2-40B4-BE49-F238E27FC236}">
                <a16:creationId xmlns:a16="http://schemas.microsoft.com/office/drawing/2014/main" id="{C5C541CA-322D-F043-A456-D011A8C1C4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960" y="539999"/>
            <a:ext cx="5455474" cy="131006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>
              <a:defRPr sz="3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5917CBA8-CDD3-5647-9B96-3896E29408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5959" y="2727119"/>
            <a:ext cx="5455475" cy="17077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5BDB556-56BE-B848-A11E-4D4BF53F02C2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218045" y="2072832"/>
            <a:ext cx="5648696" cy="416069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C9299E-6397-EF49-92D1-0B60354229A0}"/>
              </a:ext>
            </a:extLst>
          </p:cNvPr>
          <p:cNvSpPr/>
          <p:nvPr userDrawn="1"/>
        </p:nvSpPr>
        <p:spPr>
          <a:xfrm>
            <a:off x="0" y="6374166"/>
            <a:ext cx="12192000" cy="483833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32">
            <a:extLst>
              <a:ext uri="{FF2B5EF4-FFF2-40B4-BE49-F238E27FC236}">
                <a16:creationId xmlns:a16="http://schemas.microsoft.com/office/drawing/2014/main" id="{478041BF-2372-7844-A4F2-023999979D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599" y="6381126"/>
            <a:ext cx="3042647" cy="4838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5F7226-BAAF-FE42-8B82-55218C5BEE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446C774D-FB81-8D47-8293-6CB3C4B4A2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163" y="6381126"/>
            <a:ext cx="3024187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date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839739CC-EE3B-CC45-8A54-080A2EDFC2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2991" y="6381126"/>
            <a:ext cx="4565465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presentation details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1E7E4B-70C1-D64F-B39F-BD805BCCA2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0" cy="52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95005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ubtitle 2">
            <a:extLst>
              <a:ext uri="{FF2B5EF4-FFF2-40B4-BE49-F238E27FC236}">
                <a16:creationId xmlns:a16="http://schemas.microsoft.com/office/drawing/2014/main" id="{846C3589-4F30-DB40-ACF1-F234B2D942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5959" y="2072832"/>
            <a:ext cx="5455475" cy="4522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60" name="Title 6">
            <a:extLst>
              <a:ext uri="{FF2B5EF4-FFF2-40B4-BE49-F238E27FC236}">
                <a16:creationId xmlns:a16="http://schemas.microsoft.com/office/drawing/2014/main" id="{005930E5-4F45-D440-82FA-B8839C2D8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960" y="539999"/>
            <a:ext cx="5455474" cy="131006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>
              <a:defRPr sz="3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61" name="Text Placeholder 7">
            <a:extLst>
              <a:ext uri="{FF2B5EF4-FFF2-40B4-BE49-F238E27FC236}">
                <a16:creationId xmlns:a16="http://schemas.microsoft.com/office/drawing/2014/main" id="{58DCAD92-12F8-A34D-B5D2-DBAD7EC59A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5959" y="2727119"/>
            <a:ext cx="5455475" cy="17077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7" name="Text Placeholder 7">
            <a:extLst>
              <a:ext uri="{FF2B5EF4-FFF2-40B4-BE49-F238E27FC236}">
                <a16:creationId xmlns:a16="http://schemas.microsoft.com/office/drawing/2014/main" id="{C4F471C6-ED67-3845-8B65-41164C5FE2D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90567" y="2727119"/>
            <a:ext cx="5455474" cy="17077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lnSpc>
                <a:spcPts val="20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0B5496-4456-C64A-93D4-6F8B1BF06F7B}"/>
              </a:ext>
            </a:extLst>
          </p:cNvPr>
          <p:cNvSpPr/>
          <p:nvPr userDrawn="1"/>
        </p:nvSpPr>
        <p:spPr>
          <a:xfrm>
            <a:off x="0" y="6374166"/>
            <a:ext cx="12192000" cy="483833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2">
            <a:extLst>
              <a:ext uri="{FF2B5EF4-FFF2-40B4-BE49-F238E27FC236}">
                <a16:creationId xmlns:a16="http://schemas.microsoft.com/office/drawing/2014/main" id="{88E04097-BA19-5A4A-87D9-8027AD6825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599" y="6381126"/>
            <a:ext cx="3042647" cy="4838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5F7226-BAAF-FE42-8B82-55218C5BEE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175A42BF-362A-6A43-8B93-6F02A06A614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163" y="6381126"/>
            <a:ext cx="3024187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date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75515EA-592D-6B4E-A0E9-FE23C9CA01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2991" y="6381126"/>
            <a:ext cx="4565465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presentation details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25DC686-DADA-9549-8038-55F2305EF1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0" cy="52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504534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ubtitle 2">
            <a:extLst>
              <a:ext uri="{FF2B5EF4-FFF2-40B4-BE49-F238E27FC236}">
                <a16:creationId xmlns:a16="http://schemas.microsoft.com/office/drawing/2014/main" id="{846C3589-4F30-DB40-ACF1-F234B2D942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5959" y="1352745"/>
            <a:ext cx="5455475" cy="4522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60" name="Title 6">
            <a:extLst>
              <a:ext uri="{FF2B5EF4-FFF2-40B4-BE49-F238E27FC236}">
                <a16:creationId xmlns:a16="http://schemas.microsoft.com/office/drawing/2014/main" id="{005930E5-4F45-D440-82FA-B8839C2D8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960" y="539999"/>
            <a:ext cx="8631494" cy="60857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>
              <a:defRPr sz="3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CA7D2045-0682-B84D-9BEC-E654E1EEBE37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538163" y="1908824"/>
            <a:ext cx="11112000" cy="41351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70670A-D06F-DB47-8D03-C24AEB1D8050}"/>
              </a:ext>
            </a:extLst>
          </p:cNvPr>
          <p:cNvSpPr/>
          <p:nvPr userDrawn="1"/>
        </p:nvSpPr>
        <p:spPr>
          <a:xfrm>
            <a:off x="0" y="6374166"/>
            <a:ext cx="12192000" cy="483833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2">
            <a:extLst>
              <a:ext uri="{FF2B5EF4-FFF2-40B4-BE49-F238E27FC236}">
                <a16:creationId xmlns:a16="http://schemas.microsoft.com/office/drawing/2014/main" id="{5665F6AA-7138-D446-B53F-7AE424A0FDC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599" y="6381126"/>
            <a:ext cx="3042647" cy="4838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5F7226-BAAF-FE42-8B82-55218C5BEE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4FD0E0F-A70E-D04B-A8A2-3A52C976E4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163" y="6381126"/>
            <a:ext cx="3024187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date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2919968-506D-0B43-A81C-A2FD3EE6296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2991" y="6381126"/>
            <a:ext cx="4565465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presentation details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F3E24E-6496-CD46-9462-C75FDBF1AC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0" cy="52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96700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5917CBA8-CDD3-5647-9B96-3896E29408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4762" y="3940268"/>
            <a:ext cx="2699695" cy="37746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18ED6A-6BCA-4A44-8269-AF855452AE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5959" y="2040677"/>
            <a:ext cx="3578499" cy="16444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81FDE38F-E789-DB40-8537-D3623E9B44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8055" y="3940268"/>
            <a:ext cx="2699695" cy="37746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4FB9B8A8-23B4-844F-A313-65F28DEF8DF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9252" y="2040677"/>
            <a:ext cx="3578499" cy="16444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4A6722F0-A107-0944-BC22-AFF4D81CB65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52613" y="3940268"/>
            <a:ext cx="2699695" cy="37746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20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944AA12C-2E1C-6843-B1D3-40953FDBFFF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73810" y="2040677"/>
            <a:ext cx="3578499" cy="16444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4CC06386-1B74-0941-998A-8B99E7ADF3D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24762" y="4471896"/>
            <a:ext cx="2699695" cy="146055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1CAC1A79-91B1-A74B-9A09-C9701CC65C0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78055" y="4471896"/>
            <a:ext cx="2699695" cy="146055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71496C30-2EFA-5748-ABA5-B016B63331A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52613" y="4471896"/>
            <a:ext cx="2699695" cy="146055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B82BEDB-7634-BC4F-B7EF-DBB529923BD1}"/>
              </a:ext>
            </a:extLst>
          </p:cNvPr>
          <p:cNvCxnSpPr>
            <a:cxnSpLocks/>
          </p:cNvCxnSpPr>
          <p:nvPr userDrawn="1"/>
        </p:nvCxnSpPr>
        <p:spPr>
          <a:xfrm>
            <a:off x="545959" y="4068559"/>
            <a:ext cx="74931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F7A907D-4EE2-0B42-A2BD-435C3F8D972E}"/>
              </a:ext>
            </a:extLst>
          </p:cNvPr>
          <p:cNvCxnSpPr>
            <a:cxnSpLocks/>
          </p:cNvCxnSpPr>
          <p:nvPr userDrawn="1"/>
        </p:nvCxnSpPr>
        <p:spPr>
          <a:xfrm>
            <a:off x="4309885" y="4068559"/>
            <a:ext cx="74931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163C254-9F43-B646-A62A-81678EA4C0CB}"/>
              </a:ext>
            </a:extLst>
          </p:cNvPr>
          <p:cNvCxnSpPr>
            <a:cxnSpLocks/>
          </p:cNvCxnSpPr>
          <p:nvPr userDrawn="1"/>
        </p:nvCxnSpPr>
        <p:spPr>
          <a:xfrm>
            <a:off x="8063178" y="4068559"/>
            <a:ext cx="74931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133B2ACD-8823-444C-801F-DC5EC6848D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64D2B2F-6624-194D-B21A-CADE916DDD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0" cy="521957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5EC1DEBE-0978-584B-AF22-FFB0C987E745}"/>
              </a:ext>
            </a:extLst>
          </p:cNvPr>
          <p:cNvSpPr/>
          <p:nvPr userDrawn="1"/>
        </p:nvSpPr>
        <p:spPr>
          <a:xfrm>
            <a:off x="0" y="6374166"/>
            <a:ext cx="12192000" cy="483833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32">
            <a:extLst>
              <a:ext uri="{FF2B5EF4-FFF2-40B4-BE49-F238E27FC236}">
                <a16:creationId xmlns:a16="http://schemas.microsoft.com/office/drawing/2014/main" id="{E9CB5658-0183-D94A-B4A9-AD2AC2646B4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599" y="6381126"/>
            <a:ext cx="3042647" cy="4838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5F7226-BAAF-FE42-8B82-55218C5BEE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018D8CA1-45E5-BC4D-A4A2-05665A1C8E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163" y="6381126"/>
            <a:ext cx="3024187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date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E458D6DA-3FFF-3E4A-9610-44919AB84E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2991" y="6381126"/>
            <a:ext cx="4565465" cy="48383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presentation details</a:t>
            </a:r>
          </a:p>
        </p:txBody>
      </p:sp>
      <p:sp>
        <p:nvSpPr>
          <p:cNvPr id="28" name="Title 6">
            <a:extLst>
              <a:ext uri="{FF2B5EF4-FFF2-40B4-BE49-F238E27FC236}">
                <a16:creationId xmlns:a16="http://schemas.microsoft.com/office/drawing/2014/main" id="{A3397558-2166-0440-A1F8-806B39BDA1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960" y="539999"/>
            <a:ext cx="5455474" cy="131006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>
              <a:defRPr sz="3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765842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icture Placeholder 67">
            <a:extLst>
              <a:ext uri="{FF2B5EF4-FFF2-40B4-BE49-F238E27FC236}">
                <a16:creationId xmlns:a16="http://schemas.microsoft.com/office/drawing/2014/main" id="{FB47F3CD-9BAB-2F4B-AB6B-9A71FA8B964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05150" y="0"/>
            <a:ext cx="2887663" cy="21526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69" name="Picture Placeholder 67">
            <a:extLst>
              <a:ext uri="{FF2B5EF4-FFF2-40B4-BE49-F238E27FC236}">
                <a16:creationId xmlns:a16="http://schemas.microsoft.com/office/drawing/2014/main" id="{AED80FDD-26FB-324B-A239-23B8E2A9AEC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20489" y="0"/>
            <a:ext cx="2887663" cy="21526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70" name="Picture Placeholder 67">
            <a:extLst>
              <a:ext uri="{FF2B5EF4-FFF2-40B4-BE49-F238E27FC236}">
                <a16:creationId xmlns:a16="http://schemas.microsoft.com/office/drawing/2014/main" id="{F6CDEC38-2120-BC4C-9217-9A6E589F4ED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05150" y="2346876"/>
            <a:ext cx="2887663" cy="21526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71" name="Picture Placeholder 67">
            <a:extLst>
              <a:ext uri="{FF2B5EF4-FFF2-40B4-BE49-F238E27FC236}">
                <a16:creationId xmlns:a16="http://schemas.microsoft.com/office/drawing/2014/main" id="{BDA3C951-F7FE-2840-B991-482D48D3D5D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303932" y="2349794"/>
            <a:ext cx="2887663" cy="21497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72" name="Picture Placeholder 67">
            <a:extLst>
              <a:ext uri="{FF2B5EF4-FFF2-40B4-BE49-F238E27FC236}">
                <a16:creationId xmlns:a16="http://schemas.microsoft.com/office/drawing/2014/main" id="{83023155-05CC-4246-A84E-3486C816408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4694489"/>
            <a:ext cx="2906511" cy="21522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73" name="Picture Placeholder 67">
            <a:extLst>
              <a:ext uri="{FF2B5EF4-FFF2-40B4-BE49-F238E27FC236}">
                <a16:creationId xmlns:a16="http://schemas.microsoft.com/office/drawing/2014/main" id="{5A6FC3F2-A379-AD4F-8394-F9A3A5E6127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09414" y="4694489"/>
            <a:ext cx="2906511" cy="21522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/>
            </a:lvl1pPr>
          </a:lstStyle>
          <a:p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C14D53E-2102-2043-8A7C-90E164874F58}"/>
              </a:ext>
            </a:extLst>
          </p:cNvPr>
          <p:cNvSpPr/>
          <p:nvPr userDrawn="1"/>
        </p:nvSpPr>
        <p:spPr>
          <a:xfrm>
            <a:off x="0" y="0"/>
            <a:ext cx="2906511" cy="21522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0710DAE-3CFB-6645-B638-6B28643E217D}"/>
              </a:ext>
            </a:extLst>
          </p:cNvPr>
          <p:cNvSpPr/>
          <p:nvPr userDrawn="1"/>
        </p:nvSpPr>
        <p:spPr>
          <a:xfrm>
            <a:off x="0" y="2347244"/>
            <a:ext cx="2906511" cy="21522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50017C4-C400-034B-B240-1C0660743D41}"/>
              </a:ext>
            </a:extLst>
          </p:cNvPr>
          <p:cNvSpPr/>
          <p:nvPr userDrawn="1"/>
        </p:nvSpPr>
        <p:spPr>
          <a:xfrm>
            <a:off x="9305545" y="0"/>
            <a:ext cx="2886455" cy="215228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3EF631-244F-F24F-B769-651BB4BC63A6}"/>
              </a:ext>
            </a:extLst>
          </p:cNvPr>
          <p:cNvSpPr/>
          <p:nvPr userDrawn="1"/>
        </p:nvSpPr>
        <p:spPr>
          <a:xfrm>
            <a:off x="9305545" y="4694489"/>
            <a:ext cx="2886455" cy="21522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042AA12-F178-A046-94CA-1699520FCE54}"/>
              </a:ext>
            </a:extLst>
          </p:cNvPr>
          <p:cNvSpPr/>
          <p:nvPr userDrawn="1"/>
        </p:nvSpPr>
        <p:spPr>
          <a:xfrm>
            <a:off x="6211523" y="2347244"/>
            <a:ext cx="2886455" cy="215228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7C7A0D1-7C10-DF45-B25D-99C671F54066}"/>
              </a:ext>
            </a:extLst>
          </p:cNvPr>
          <p:cNvSpPr/>
          <p:nvPr userDrawn="1"/>
        </p:nvSpPr>
        <p:spPr>
          <a:xfrm>
            <a:off x="3105826" y="4705719"/>
            <a:ext cx="2886455" cy="21522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F21C79D5-6B12-674C-A0D2-558465D516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1" y="535814"/>
            <a:ext cx="2160670" cy="16080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61" name="Text Placeholder 7">
            <a:extLst>
              <a:ext uri="{FF2B5EF4-FFF2-40B4-BE49-F238E27FC236}">
                <a16:creationId xmlns:a16="http://schemas.microsoft.com/office/drawing/2014/main" id="{F01D06BA-0F81-7E43-9940-A65EE3DD3F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5960" y="2615609"/>
            <a:ext cx="2154712" cy="175437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7">
            <a:extLst>
              <a:ext uri="{FF2B5EF4-FFF2-40B4-BE49-F238E27FC236}">
                <a16:creationId xmlns:a16="http://schemas.microsoft.com/office/drawing/2014/main" id="{753BC916-CEB0-9E41-8CF8-3880528AE6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26165" y="4986670"/>
            <a:ext cx="2059016" cy="1403497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7">
            <a:extLst>
              <a:ext uri="{FF2B5EF4-FFF2-40B4-BE49-F238E27FC236}">
                <a16:creationId xmlns:a16="http://schemas.microsoft.com/office/drawing/2014/main" id="{09135308-8449-DE48-A01A-A97A3BF65D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26165" y="535814"/>
            <a:ext cx="2059016" cy="132488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4" name="Text Placeholder 7">
            <a:extLst>
              <a:ext uri="{FF2B5EF4-FFF2-40B4-BE49-F238E27FC236}">
                <a16:creationId xmlns:a16="http://schemas.microsoft.com/office/drawing/2014/main" id="{798C52A8-DE49-5B4C-8C6F-0FD0A8B3A0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00191" y="2615609"/>
            <a:ext cx="2314199" cy="175437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Text Placeholder 7">
            <a:extLst>
              <a:ext uri="{FF2B5EF4-FFF2-40B4-BE49-F238E27FC236}">
                <a16:creationId xmlns:a16="http://schemas.microsoft.com/office/drawing/2014/main" id="{49805B99-F53E-2843-B8C6-CA98D7A19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06119" y="4986670"/>
            <a:ext cx="2059016" cy="1403497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425995034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16E908E-E901-3042-8EC9-B13BAD0AE476}"/>
              </a:ext>
            </a:extLst>
          </p:cNvPr>
          <p:cNvSpPr/>
          <p:nvPr userDrawn="1"/>
        </p:nvSpPr>
        <p:spPr>
          <a:xfrm>
            <a:off x="5185317" y="0"/>
            <a:ext cx="6454089" cy="6858000"/>
          </a:xfrm>
          <a:prstGeom prst="rect">
            <a:avLst/>
          </a:prstGeom>
          <a:solidFill>
            <a:schemeClr val="tx2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24D1177-7191-FC49-BC30-478F98A32B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5452" y="473077"/>
            <a:ext cx="1592146" cy="899094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BE4600E5-5321-D446-91D2-0F611DDC6C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8504" y="3192709"/>
            <a:ext cx="4179021" cy="38125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  <a:endParaRPr lang="en-US" dirty="0"/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5917CBA8-CDD3-5647-9B96-3896E29408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3876" y="3821678"/>
            <a:ext cx="2234160" cy="37847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E3157A-AC64-8243-956E-6140E33306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83900" y="3676223"/>
            <a:ext cx="540001" cy="5400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7DC8AE-7E8B-A54A-AD94-B70602EFE29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83290" y="4345986"/>
            <a:ext cx="540611" cy="5406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49C042-F8D3-964A-A10F-0C3F3337191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683290" y="5000839"/>
            <a:ext cx="540611" cy="540611"/>
          </a:xfrm>
          <a:prstGeom prst="rect">
            <a:avLst/>
          </a:prstGeom>
        </p:spPr>
      </p:pic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E9FCDC7-AA36-7845-97DF-7131E9332A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93876" y="4477583"/>
            <a:ext cx="2234160" cy="37847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73B48C1-9ECC-2340-B545-4378733CA5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93876" y="5142197"/>
            <a:ext cx="2234160" cy="37847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020"/>
              </a:lnSpc>
              <a:spcBef>
                <a:spcPts val="0"/>
              </a:spcBef>
              <a:buFontTx/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BBFF76-86BB-3A4B-9A5B-73BC06CC512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088299" y="5922979"/>
            <a:ext cx="540001" cy="5400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7A7094-F839-2A41-B7BA-EF40F2A9983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98275" y="5939053"/>
            <a:ext cx="523927" cy="523927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36E3619-D981-C944-96E0-B78610844C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92550" y="2227876"/>
            <a:ext cx="4937914" cy="67300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Thank you</a:t>
            </a:r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FCEDB43-AF52-A740-9A85-E90CAA6073F6}"/>
              </a:ext>
            </a:extLst>
          </p:cNvPr>
          <p:cNvCxnSpPr>
            <a:cxnSpLocks/>
          </p:cNvCxnSpPr>
          <p:nvPr userDrawn="1"/>
        </p:nvCxnSpPr>
        <p:spPr>
          <a:xfrm flipH="1">
            <a:off x="5612776" y="3327373"/>
            <a:ext cx="88838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610862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E4FCEBCF-8B16-5B4A-90A0-B48735606E19}"/>
              </a:ext>
            </a:extLst>
          </p:cNvPr>
          <p:cNvGrpSpPr/>
          <p:nvPr userDrawn="1"/>
        </p:nvGrpSpPr>
        <p:grpSpPr>
          <a:xfrm>
            <a:off x="-1" y="-4186"/>
            <a:ext cx="12192002" cy="6858001"/>
            <a:chOff x="-1" y="0"/>
            <a:chExt cx="12192002" cy="685800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82BE417-DE52-3C43-94EC-7B470E883316}"/>
                </a:ext>
              </a:extLst>
            </p:cNvPr>
            <p:cNvSpPr/>
            <p:nvPr userDrawn="1"/>
          </p:nvSpPr>
          <p:spPr>
            <a:xfrm>
              <a:off x="0" y="0"/>
              <a:ext cx="540000" cy="6858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32C794E-151C-B640-90CD-5D72D01021B8}"/>
                </a:ext>
              </a:extLst>
            </p:cNvPr>
            <p:cNvSpPr/>
            <p:nvPr userDrawn="1"/>
          </p:nvSpPr>
          <p:spPr>
            <a:xfrm>
              <a:off x="11652000" y="0"/>
              <a:ext cx="540000" cy="6858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7FA017E-80D5-F540-A45F-CA6FC68F696A}"/>
                </a:ext>
              </a:extLst>
            </p:cNvPr>
            <p:cNvSpPr/>
            <p:nvPr userDrawn="1"/>
          </p:nvSpPr>
          <p:spPr>
            <a:xfrm rot="5400000">
              <a:off x="5826001" y="-5826001"/>
              <a:ext cx="540000" cy="1219200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24E66C-615C-C743-A57F-16C7BFB45FF4}"/>
                </a:ext>
              </a:extLst>
            </p:cNvPr>
            <p:cNvSpPr/>
            <p:nvPr userDrawn="1"/>
          </p:nvSpPr>
          <p:spPr>
            <a:xfrm rot="5400000">
              <a:off x="5826000" y="492000"/>
              <a:ext cx="540000" cy="1219200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9891F6E-F03A-0B4A-8431-E55EB32FB183}"/>
              </a:ext>
            </a:extLst>
          </p:cNvPr>
          <p:cNvGrpSpPr/>
          <p:nvPr userDrawn="1"/>
        </p:nvGrpSpPr>
        <p:grpSpPr>
          <a:xfrm>
            <a:off x="363168" y="-1"/>
            <a:ext cx="11474791" cy="6862186"/>
            <a:chOff x="363168" y="-1"/>
            <a:chExt cx="11474791" cy="686218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2C6ACAA-0205-C14E-A677-41BCAA991A61}"/>
                </a:ext>
              </a:extLst>
            </p:cNvPr>
            <p:cNvSpPr/>
            <p:nvPr userDrawn="1"/>
          </p:nvSpPr>
          <p:spPr>
            <a:xfrm>
              <a:off x="363168" y="0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D86B98-E74A-354B-AC66-574D5FD83B4B}"/>
                </a:ext>
              </a:extLst>
            </p:cNvPr>
            <p:cNvSpPr/>
            <p:nvPr userDrawn="1"/>
          </p:nvSpPr>
          <p:spPr>
            <a:xfrm>
              <a:off x="11657959" y="4185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EB39F3D-C715-5F46-A7FB-87BA86DAA3B4}"/>
                </a:ext>
              </a:extLst>
            </p:cNvPr>
            <p:cNvSpPr/>
            <p:nvPr userDrawn="1"/>
          </p:nvSpPr>
          <p:spPr>
            <a:xfrm>
              <a:off x="1304401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A48D6B-75C3-8A48-A3EA-080C590F61E7}"/>
                </a:ext>
              </a:extLst>
            </p:cNvPr>
            <p:cNvSpPr/>
            <p:nvPr userDrawn="1"/>
          </p:nvSpPr>
          <p:spPr>
            <a:xfrm>
              <a:off x="2245634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5DF445-392F-254D-8AED-2D7409FE2E32}"/>
                </a:ext>
              </a:extLst>
            </p:cNvPr>
            <p:cNvSpPr/>
            <p:nvPr userDrawn="1"/>
          </p:nvSpPr>
          <p:spPr>
            <a:xfrm>
              <a:off x="3186867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F81014B-950B-F040-9DB0-BECB48B75E56}"/>
                </a:ext>
              </a:extLst>
            </p:cNvPr>
            <p:cNvSpPr/>
            <p:nvPr userDrawn="1"/>
          </p:nvSpPr>
          <p:spPr>
            <a:xfrm>
              <a:off x="4128100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6E823F-D29D-A84C-9518-79BD10BA5E3B}"/>
                </a:ext>
              </a:extLst>
            </p:cNvPr>
            <p:cNvSpPr/>
            <p:nvPr userDrawn="1"/>
          </p:nvSpPr>
          <p:spPr>
            <a:xfrm>
              <a:off x="6010566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80FD378-DA27-7144-A882-B356B3789053}"/>
                </a:ext>
              </a:extLst>
            </p:cNvPr>
            <p:cNvSpPr/>
            <p:nvPr userDrawn="1"/>
          </p:nvSpPr>
          <p:spPr>
            <a:xfrm>
              <a:off x="7893032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3538C9-3D2B-2643-8882-52902BD553B9}"/>
                </a:ext>
              </a:extLst>
            </p:cNvPr>
            <p:cNvSpPr/>
            <p:nvPr userDrawn="1"/>
          </p:nvSpPr>
          <p:spPr>
            <a:xfrm>
              <a:off x="9775498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69A1B33-D4D8-B942-B1B7-C07329DFA0BA}"/>
                </a:ext>
              </a:extLst>
            </p:cNvPr>
            <p:cNvSpPr/>
            <p:nvPr userDrawn="1"/>
          </p:nvSpPr>
          <p:spPr>
            <a:xfrm>
              <a:off x="10716731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8C7DD50-187E-C842-B6C9-01C17E2F601F}"/>
                </a:ext>
              </a:extLst>
            </p:cNvPr>
            <p:cNvSpPr/>
            <p:nvPr userDrawn="1"/>
          </p:nvSpPr>
          <p:spPr>
            <a:xfrm>
              <a:off x="8834265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E6143DE-6C81-BB4D-9CE1-201D5CDC2F28}"/>
                </a:ext>
              </a:extLst>
            </p:cNvPr>
            <p:cNvSpPr/>
            <p:nvPr userDrawn="1"/>
          </p:nvSpPr>
          <p:spPr>
            <a:xfrm>
              <a:off x="6951799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D958770-5242-9F42-A7C2-40FDE82D6D7D}"/>
                </a:ext>
              </a:extLst>
            </p:cNvPr>
            <p:cNvSpPr/>
            <p:nvPr userDrawn="1"/>
          </p:nvSpPr>
          <p:spPr>
            <a:xfrm>
              <a:off x="5069333" y="-1"/>
              <a:ext cx="180000" cy="685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6114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6709D0F6-ADCB-B443-9013-BF33765DF654}"/>
              </a:ext>
            </a:extLst>
          </p:cNvPr>
          <p:cNvSpPr/>
          <p:nvPr userDrawn="1"/>
        </p:nvSpPr>
        <p:spPr>
          <a:xfrm>
            <a:off x="632393" y="3277868"/>
            <a:ext cx="2916455" cy="18908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F2C5F2-6E09-904A-9537-F72DACAA8C6C}"/>
              </a:ext>
            </a:extLst>
          </p:cNvPr>
          <p:cNvSpPr/>
          <p:nvPr userDrawn="1"/>
        </p:nvSpPr>
        <p:spPr>
          <a:xfrm>
            <a:off x="633662" y="577514"/>
            <a:ext cx="1195137" cy="11951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4A197A-191A-9C41-96E6-D234018C7DA9}"/>
              </a:ext>
            </a:extLst>
          </p:cNvPr>
          <p:cNvSpPr/>
          <p:nvPr userDrawn="1"/>
        </p:nvSpPr>
        <p:spPr>
          <a:xfrm>
            <a:off x="2109535" y="577514"/>
            <a:ext cx="1195137" cy="11951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74E256-4F89-A24D-958F-E72415E00D45}"/>
              </a:ext>
            </a:extLst>
          </p:cNvPr>
          <p:cNvSpPr/>
          <p:nvPr userDrawn="1"/>
        </p:nvSpPr>
        <p:spPr>
          <a:xfrm>
            <a:off x="3625514" y="577514"/>
            <a:ext cx="1195137" cy="11951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7FDF9D-69D9-C746-B93C-797F7A2AD3B6}"/>
              </a:ext>
            </a:extLst>
          </p:cNvPr>
          <p:cNvSpPr/>
          <p:nvPr userDrawn="1"/>
        </p:nvSpPr>
        <p:spPr>
          <a:xfrm>
            <a:off x="5117430" y="577514"/>
            <a:ext cx="1195137" cy="11951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397020-75C0-A045-90AE-72B0BF304EAA}"/>
              </a:ext>
            </a:extLst>
          </p:cNvPr>
          <p:cNvSpPr/>
          <p:nvPr userDrawn="1"/>
        </p:nvSpPr>
        <p:spPr>
          <a:xfrm>
            <a:off x="6609346" y="577514"/>
            <a:ext cx="1195137" cy="11951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B3C99B-E687-2649-A817-A464B29D1AA6}"/>
              </a:ext>
            </a:extLst>
          </p:cNvPr>
          <p:cNvSpPr/>
          <p:nvPr userDrawn="1"/>
        </p:nvSpPr>
        <p:spPr>
          <a:xfrm>
            <a:off x="8101262" y="577514"/>
            <a:ext cx="1195137" cy="11951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4077EA4-C825-C24C-BD3D-AB98C99630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25850" y="1992312"/>
            <a:ext cx="1195388" cy="3651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sz="1400" dirty="0"/>
              <a:t>BPE Cyan</a:t>
            </a:r>
            <a:endParaRPr lang="en-US" dirty="0"/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DDC1B4D8-6957-4A46-A211-2156CC31406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2393" y="1992312"/>
            <a:ext cx="1195388" cy="3651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sz="1400" dirty="0"/>
              <a:t>BPE Blue</a:t>
            </a:r>
            <a:endParaRPr lang="en-US" dirty="0"/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6042FE16-1A29-A141-8144-2798225512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05058" y="1992312"/>
            <a:ext cx="1195388" cy="3651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sz="1400" dirty="0"/>
              <a:t>BPE Green</a:t>
            </a:r>
            <a:endParaRPr lang="en-US" dirty="0"/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AA092D54-63BE-B743-9A6D-3692C6303E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17766" y="1992312"/>
            <a:ext cx="1195388" cy="3651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sz="1400" dirty="0"/>
              <a:t>BPE Purple</a:t>
            </a:r>
            <a:endParaRPr lang="en-US" dirty="0"/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6E736F5F-611B-8D4E-875C-0BDE24AF20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09682" y="1992312"/>
            <a:ext cx="1195388" cy="3651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sz="1400" dirty="0"/>
              <a:t>BPE Orange</a:t>
            </a:r>
            <a:endParaRPr lang="en-US" dirty="0"/>
          </a:p>
        </p:txBody>
      </p:sp>
      <p:sp>
        <p:nvSpPr>
          <p:cNvPr id="30" name="Text Placeholder 24">
            <a:extLst>
              <a:ext uri="{FF2B5EF4-FFF2-40B4-BE49-F238E27FC236}">
                <a16:creationId xmlns:a16="http://schemas.microsoft.com/office/drawing/2014/main" id="{61637792-D55E-9643-B2D3-F91B1CC01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01598" y="1992312"/>
            <a:ext cx="1195388" cy="3651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sz="1400" dirty="0"/>
              <a:t>BPE Grey</a:t>
            </a:r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6F9A453-4582-5149-B0F0-282928E6B4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133" y="3574981"/>
            <a:ext cx="2259851" cy="127615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546D4CF-4471-DA46-8622-E211031F39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23082" y="3574982"/>
            <a:ext cx="2259852" cy="127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597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37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3741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76AE4B-DE5D-E642-85B2-77604853BC4D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accent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D7F1FCF-2CF8-2146-A533-DCC02B035C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395421-52B3-D04D-B6CD-1318E9094CD0}"/>
              </a:ext>
            </a:extLst>
          </p:cNvPr>
          <p:cNvCxnSpPr>
            <a:cxnSpLocks/>
          </p:cNvCxnSpPr>
          <p:nvPr userDrawn="1"/>
        </p:nvCxnSpPr>
        <p:spPr>
          <a:xfrm>
            <a:off x="389843" y="2031490"/>
            <a:ext cx="1215934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>
            <a:extLst>
              <a:ext uri="{FF2B5EF4-FFF2-40B4-BE49-F238E27FC236}">
                <a16:creationId xmlns:a16="http://schemas.microsoft.com/office/drawing/2014/main" id="{899FB8EF-02FA-7547-89F5-9870D4FC685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51015" y="1860699"/>
            <a:ext cx="6840000" cy="341305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3892264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37416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76AE4B-DE5D-E642-85B2-77604853BC4D}"/>
              </a:ext>
            </a:extLst>
          </p:cNvPr>
          <p:cNvSpPr/>
          <p:nvPr userDrawn="1"/>
        </p:nvSpPr>
        <p:spPr>
          <a:xfrm>
            <a:off x="0" y="6374167"/>
            <a:ext cx="12192000" cy="483832"/>
          </a:xfrm>
          <a:prstGeom prst="rect">
            <a:avLst/>
          </a:prstGeom>
          <a:solidFill>
            <a:schemeClr val="accent5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D7F1FCF-2CF8-2146-A533-DCC02B035C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4E53AFB-B10B-4C47-B8E0-87C1756DB983}"/>
              </a:ext>
            </a:extLst>
          </p:cNvPr>
          <p:cNvCxnSpPr>
            <a:cxnSpLocks/>
          </p:cNvCxnSpPr>
          <p:nvPr userDrawn="1"/>
        </p:nvCxnSpPr>
        <p:spPr>
          <a:xfrm>
            <a:off x="389843" y="2031490"/>
            <a:ext cx="121593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>
            <a:extLst>
              <a:ext uri="{FF2B5EF4-FFF2-40B4-BE49-F238E27FC236}">
                <a16:creationId xmlns:a16="http://schemas.microsoft.com/office/drawing/2014/main" id="{835EB51E-E114-EF4D-987A-B88509833C3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51015" y="1860699"/>
            <a:ext cx="6840000" cy="341305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13487082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3741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76AE4B-DE5D-E642-85B2-77604853BC4D}"/>
              </a:ext>
            </a:extLst>
          </p:cNvPr>
          <p:cNvSpPr/>
          <p:nvPr userDrawn="1"/>
        </p:nvSpPr>
        <p:spPr>
          <a:xfrm>
            <a:off x="0" y="1984917"/>
            <a:ext cx="12192000" cy="4873082"/>
          </a:xfrm>
          <a:prstGeom prst="rect">
            <a:avLst/>
          </a:prstGeom>
          <a:solidFill>
            <a:schemeClr val="accent3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D7F1FCF-2CF8-2146-A533-DCC02B035C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249BC5-BC29-3B45-B77B-EECEDB5059FB}"/>
              </a:ext>
            </a:extLst>
          </p:cNvPr>
          <p:cNvCxnSpPr>
            <a:cxnSpLocks/>
          </p:cNvCxnSpPr>
          <p:nvPr userDrawn="1"/>
        </p:nvCxnSpPr>
        <p:spPr>
          <a:xfrm>
            <a:off x="389843" y="2031490"/>
            <a:ext cx="121593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>
            <a:extLst>
              <a:ext uri="{FF2B5EF4-FFF2-40B4-BE49-F238E27FC236}">
                <a16:creationId xmlns:a16="http://schemas.microsoft.com/office/drawing/2014/main" id="{BB57EFDA-6A3F-8C47-931B-29F61D5168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51015" y="1860699"/>
            <a:ext cx="6840000" cy="341305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472653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225DD4-2AC6-3046-A2F2-E32B56D09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9EE01ED-F153-B341-A6A1-636BBF992AF1}"/>
              </a:ext>
            </a:extLst>
          </p:cNvPr>
          <p:cNvSpPr/>
          <p:nvPr userDrawn="1"/>
        </p:nvSpPr>
        <p:spPr>
          <a:xfrm>
            <a:off x="0" y="2734014"/>
            <a:ext cx="12192000" cy="364015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87299AB5-D3CD-304E-BC5F-3308CB68A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81C58F7-CEA4-CD45-8B6F-F252BAE399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C8EBF5F2-B3B3-F74E-8AFF-AE1A270DFF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3015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225DD4-2AC6-3046-A2F2-E32B56D09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9EE01ED-F153-B341-A6A1-636BBF992AF1}"/>
              </a:ext>
            </a:extLst>
          </p:cNvPr>
          <p:cNvSpPr/>
          <p:nvPr userDrawn="1"/>
        </p:nvSpPr>
        <p:spPr>
          <a:xfrm>
            <a:off x="0" y="2734014"/>
            <a:ext cx="12192000" cy="364015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87299AB5-D3CD-304E-BC5F-3308CB68A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81C58F7-CEA4-CD45-8B6F-F252BAE399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C8EBF5F2-B3B3-F74E-8AFF-AE1A270DFF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6679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225DD4-2AC6-3046-A2F2-E32B56D09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9EE01ED-F153-B341-A6A1-636BBF992AF1}"/>
              </a:ext>
            </a:extLst>
          </p:cNvPr>
          <p:cNvSpPr/>
          <p:nvPr userDrawn="1"/>
        </p:nvSpPr>
        <p:spPr>
          <a:xfrm>
            <a:off x="0" y="2734014"/>
            <a:ext cx="12192000" cy="364015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87299AB5-D3CD-304E-BC5F-3308CB68A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81C58F7-CEA4-CD45-8B6F-F252BAE399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C8EBF5F2-B3B3-F74E-8AFF-AE1A270DFF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4514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E84B3B-5E76-C740-A1C2-5656C37ADB7B}"/>
              </a:ext>
            </a:extLst>
          </p:cNvPr>
          <p:cNvSpPr/>
          <p:nvPr userDrawn="1"/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225DD4-2AC6-3046-A2F2-E32B56D09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616" y="268155"/>
            <a:ext cx="924301" cy="5219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9EE01ED-F153-B341-A6A1-636BBF992AF1}"/>
              </a:ext>
            </a:extLst>
          </p:cNvPr>
          <p:cNvSpPr/>
          <p:nvPr userDrawn="1"/>
        </p:nvSpPr>
        <p:spPr>
          <a:xfrm>
            <a:off x="0" y="2734014"/>
            <a:ext cx="12192000" cy="364015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87299AB5-D3CD-304E-BC5F-3308CB68A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348" y="530759"/>
            <a:ext cx="2641821" cy="2196456"/>
          </a:xfrm>
          <a:prstGeom prst="rect">
            <a:avLst/>
          </a:prstGeom>
          <a:noFill/>
        </p:spPr>
        <p:txBody>
          <a:bodyPr lIns="0" tIns="0" rIns="0" bIns="0"/>
          <a:lstStyle>
            <a:lvl1pPr algn="l">
              <a:defRPr sz="1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02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81C58F7-CEA4-CD45-8B6F-F252BAE399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706" y="3639666"/>
            <a:ext cx="4429716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second line here...</a:t>
            </a:r>
            <a:endParaRPr lang="en-US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C8EBF5F2-B3B3-F74E-8AFF-AE1A270DFF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705" y="2955723"/>
            <a:ext cx="3697144" cy="653528"/>
          </a:xfrm>
          <a:prstGeom prst="rect">
            <a:avLst/>
          </a:prstGeom>
          <a:solidFill>
            <a:schemeClr val="tx2"/>
          </a:solidFill>
        </p:spPr>
        <p:txBody>
          <a:bodyPr wrap="none" lIns="90000" tIns="90000" rIns="90000" bIns="36000">
            <a:spAutoFit/>
          </a:bodyPr>
          <a:lstStyle>
            <a:lvl1pPr marL="0" indent="0">
              <a:buFontTx/>
              <a:buNone/>
              <a:defRPr sz="3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Add title here...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55503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12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89" r:id="rId3"/>
    <p:sldLayoutId id="2147483664" r:id="rId4"/>
    <p:sldLayoutId id="2147483682" r:id="rId5"/>
    <p:sldLayoutId id="2147483701" r:id="rId6"/>
    <p:sldLayoutId id="2147483702" r:id="rId7"/>
    <p:sldLayoutId id="2147483703" r:id="rId8"/>
    <p:sldLayoutId id="2147483704" r:id="rId9"/>
    <p:sldLayoutId id="2147483693" r:id="rId10"/>
    <p:sldLayoutId id="2147483698" r:id="rId11"/>
    <p:sldLayoutId id="2147483700" r:id="rId12"/>
    <p:sldLayoutId id="2147483699" r:id="rId13"/>
    <p:sldLayoutId id="2147483678" r:id="rId14"/>
    <p:sldLayoutId id="2147483677" r:id="rId15"/>
    <p:sldLayoutId id="2147483686" r:id="rId16"/>
    <p:sldLayoutId id="2147483671" r:id="rId17"/>
    <p:sldLayoutId id="2147483684" r:id="rId18"/>
    <p:sldLayoutId id="2147483685" r:id="rId19"/>
    <p:sldLayoutId id="2147483668" r:id="rId20"/>
    <p:sldLayoutId id="2147483674" r:id="rId21"/>
    <p:sldLayoutId id="2147483670" r:id="rId22"/>
    <p:sldLayoutId id="2147483675" r:id="rId23"/>
    <p:sldLayoutId id="2147483672" r:id="rId24"/>
    <p:sldLayoutId id="2147483673" r:id="rId25"/>
    <p:sldLayoutId id="2147483707" r:id="rId26"/>
    <p:sldLayoutId id="2147483665" r:id="rId27"/>
    <p:sldLayoutId id="2147483655" r:id="rId28"/>
    <p:sldLayoutId id="2147483661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1758171-A830-45F4-88AB-DFB326C51E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Emily Arnold, Solicitor at BPE Solicitors 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F75B4C-CC8E-4613-BB88-6B6AE672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221" y="2353059"/>
            <a:ext cx="4136367" cy="736628"/>
          </a:xfrm>
        </p:spPr>
        <p:txBody>
          <a:bodyPr/>
          <a:lstStyle/>
          <a:p>
            <a:r>
              <a:rPr lang="en-GB" dirty="0"/>
              <a:t>Election 2024: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C6BBAD-42AB-45E0-8F3A-68105B6592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2220" y="3120246"/>
            <a:ext cx="11458563" cy="625829"/>
          </a:xfrm>
        </p:spPr>
        <p:txBody>
          <a:bodyPr/>
          <a:lstStyle/>
          <a:p>
            <a:r>
              <a:rPr lang="en-GB" sz="3600" dirty="0"/>
              <a:t>What Labour’s Victory means for Employment Law </a:t>
            </a:r>
          </a:p>
        </p:txBody>
      </p:sp>
    </p:spTree>
    <p:extLst>
      <p:ext uri="{BB962C8B-B14F-4D97-AF65-F5344CB8AC3E}">
        <p14:creationId xmlns:p14="http://schemas.microsoft.com/office/powerpoint/2010/main" val="4206654728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A7000-AC89-A1B3-74B4-655642F1AEB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BCD51DB-58AB-BB27-C1D1-F1C98A8F17F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AD3806-2B4B-0691-C939-5C28086951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7DE69E-EE29-7276-4FB6-F3C087067BE9}"/>
              </a:ext>
            </a:extLst>
          </p:cNvPr>
          <p:cNvSpPr txBox="1"/>
          <p:nvPr/>
        </p:nvSpPr>
        <p:spPr>
          <a:xfrm>
            <a:off x="603793" y="766394"/>
            <a:ext cx="7511142" cy="14465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What should employers be doing?</a:t>
            </a:r>
          </a:p>
        </p:txBody>
      </p:sp>
      <p:sp>
        <p:nvSpPr>
          <p:cNvPr id="12" name="Subtitle 1">
            <a:extLst>
              <a:ext uri="{FF2B5EF4-FFF2-40B4-BE49-F238E27FC236}">
                <a16:creationId xmlns:a16="http://schemas.microsoft.com/office/drawing/2014/main" id="{E064FD53-DA8A-477F-34C6-07A721C97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959" y="2388478"/>
            <a:ext cx="5455475" cy="4522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Crucial that business owners and HR professionals stay informed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Start to review existing contracts, policies and budgets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Consider potential impact of your workforce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King’s Speech today at 11:30am!  </a:t>
            </a:r>
          </a:p>
        </p:txBody>
      </p:sp>
      <p:pic>
        <p:nvPicPr>
          <p:cNvPr id="8194" name="Picture 2" descr="Whats Next Stock Photo - Download Image ...">
            <a:extLst>
              <a:ext uri="{FF2B5EF4-FFF2-40B4-BE49-F238E27FC236}">
                <a16:creationId xmlns:a16="http://schemas.microsoft.com/office/drawing/2014/main" id="{155A6518-52E5-4F77-F7FD-D6DC708A5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699" y="3133494"/>
            <a:ext cx="4758793" cy="251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30627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EB4D2A7-6E57-4BAD-8DFE-175590011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248" y="2525101"/>
            <a:ext cx="5455475" cy="4522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are the proposed changes?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When can we expect to see these changes?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these might mean for employers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75A57-DCA4-4B4F-B393-1DCCB3390F2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B0A1AB-3714-4264-998B-CA53661B02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DA77749-01F8-4E3B-9C39-09B58DEA6A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337B24-0D89-1086-1D06-B398CCF84F96}"/>
              </a:ext>
            </a:extLst>
          </p:cNvPr>
          <p:cNvSpPr txBox="1"/>
          <p:nvPr/>
        </p:nvSpPr>
        <p:spPr>
          <a:xfrm>
            <a:off x="603793" y="766394"/>
            <a:ext cx="7511142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What will we be covering?</a:t>
            </a:r>
          </a:p>
        </p:txBody>
      </p:sp>
      <p:pic>
        <p:nvPicPr>
          <p:cNvPr id="1026" name="Picture 2" descr="London Labour Party">
            <a:extLst>
              <a:ext uri="{FF2B5EF4-FFF2-40B4-BE49-F238E27FC236}">
                <a16:creationId xmlns:a16="http://schemas.microsoft.com/office/drawing/2014/main" id="{2DBABD7C-1160-D0AD-AF40-6CF1B56B9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275" y="2784912"/>
            <a:ext cx="3042647" cy="3042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1684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EB4D2A7-6E57-4BAD-8DFE-175590011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Basic rights will apply to all employees from the first day of employment, including:</a:t>
            </a:r>
          </a:p>
          <a:p>
            <a:endParaRPr lang="en-GB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000" dirty="0"/>
              <a:t>Unfair dismissal protection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000" dirty="0"/>
              <a:t>Parental leave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000" dirty="0"/>
              <a:t>Sick pay entitlement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000" dirty="0"/>
              <a:t>Flexible working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75A57-DCA4-4B4F-B393-1DCCB3390F2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B0A1AB-3714-4264-998B-CA53661B02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DA77749-01F8-4E3B-9C39-09B58DEA6A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E6E828-B37F-3EB3-1320-C24608EADADD}"/>
              </a:ext>
            </a:extLst>
          </p:cNvPr>
          <p:cNvSpPr txBox="1"/>
          <p:nvPr/>
        </p:nvSpPr>
        <p:spPr>
          <a:xfrm>
            <a:off x="644289" y="594399"/>
            <a:ext cx="8354745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Day One Employment Rights</a:t>
            </a:r>
          </a:p>
        </p:txBody>
      </p:sp>
      <p:pic>
        <p:nvPicPr>
          <p:cNvPr id="2050" name="Picture 2" descr="Rights of Employees in the Workplace You Should Have - One Education">
            <a:extLst>
              <a:ext uri="{FF2B5EF4-FFF2-40B4-BE49-F238E27FC236}">
                <a16:creationId xmlns:a16="http://schemas.microsoft.com/office/drawing/2014/main" id="{356BB853-C3C0-BE48-7480-43AB2B142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874" y="3309998"/>
            <a:ext cx="4375564" cy="228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33159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EA203-6C02-AE53-AB53-0BEFC589B60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A79D4FB-FA7A-338C-0FF7-9CCEB71E663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A702E8A-3C40-69D0-5D8C-544193D8C9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9A0BC3-85A3-6687-A526-174F9F081C9F}"/>
              </a:ext>
            </a:extLst>
          </p:cNvPr>
          <p:cNvSpPr txBox="1"/>
          <p:nvPr/>
        </p:nvSpPr>
        <p:spPr>
          <a:xfrm>
            <a:off x="224883" y="483365"/>
            <a:ext cx="8385716" cy="14465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Statutory Sick Pay &amp; National   Minimum Wage 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60DB199C-5C72-786B-B6BD-5EF27E2F3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793" y="2396517"/>
            <a:ext cx="6867211" cy="4522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SSP to be available to all workers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Adjusting minimum wage to reflect cost of living</a:t>
            </a:r>
          </a:p>
          <a:p>
            <a:r>
              <a:rPr lang="en-GB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Removing ‘discriminatory’ age bands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pic>
        <p:nvPicPr>
          <p:cNvPr id="3074" name="Picture 2" descr="National Minimum Wage and Living Wage ...">
            <a:extLst>
              <a:ext uri="{FF2B5EF4-FFF2-40B4-BE49-F238E27FC236}">
                <a16:creationId xmlns:a16="http://schemas.microsoft.com/office/drawing/2014/main" id="{A6BBEBB7-97EE-220A-E0CA-AC79E2E6A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952" y="3724508"/>
            <a:ext cx="3952412" cy="197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31067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EA203-6C02-AE53-AB53-0BEFC589B60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A79D4FB-FA7A-338C-0FF7-9CCEB71E663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A702E8A-3C40-69D0-5D8C-544193D8C9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9A0BC3-85A3-6687-A526-174F9F081C9F}"/>
              </a:ext>
            </a:extLst>
          </p:cNvPr>
          <p:cNvSpPr txBox="1"/>
          <p:nvPr/>
        </p:nvSpPr>
        <p:spPr>
          <a:xfrm>
            <a:off x="200723" y="304945"/>
            <a:ext cx="10456392" cy="14465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>
                <a:solidFill>
                  <a:schemeClr val="bg1"/>
                </a:solidFill>
              </a:rPr>
              <a:t> </a:t>
            </a:r>
            <a:r>
              <a:rPr lang="en-GB" sz="4400" b="1" dirty="0"/>
              <a:t>Ban on ‘exploitative’ zero-hour contracts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60DB199C-5C72-786B-B6BD-5EF27E2F3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793" y="2622651"/>
            <a:ext cx="6867211" cy="4522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Not the total banning of zero-hour contracts</a:t>
            </a:r>
          </a:p>
          <a:p>
            <a:r>
              <a:rPr lang="en-GB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Put an end to ‘one-sided flexibility’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Ensure workers are entitled to contracts that reflect regular hours worked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pic>
        <p:nvPicPr>
          <p:cNvPr id="4098" name="Picture 2" descr="The Government may have just banned ...">
            <a:extLst>
              <a:ext uri="{FF2B5EF4-FFF2-40B4-BE49-F238E27FC236}">
                <a16:creationId xmlns:a16="http://schemas.microsoft.com/office/drawing/2014/main" id="{294E0C0F-81E1-F69F-5164-8CD740963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458" y="3479417"/>
            <a:ext cx="4151662" cy="237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43821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972E1-978E-1CEA-8A68-7B8C875401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91DF05-B6A5-59B5-744E-FFB39ECD1C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D6EECD-D8E0-C2D9-7BD9-DB0822AAED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ED5A6F-1575-C3AB-401C-CA6B5B81C927}"/>
              </a:ext>
            </a:extLst>
          </p:cNvPr>
          <p:cNvSpPr txBox="1"/>
          <p:nvPr/>
        </p:nvSpPr>
        <p:spPr>
          <a:xfrm>
            <a:off x="325013" y="385985"/>
            <a:ext cx="9356636" cy="132343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000" b="1" dirty="0"/>
              <a:t>Increase in Employment Tribunal limitation period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414367-4FBF-4FEC-963D-B56305E71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6313" y="1911954"/>
            <a:ext cx="5455475" cy="452269"/>
          </a:xfrm>
        </p:spPr>
        <p:txBody>
          <a:bodyPr/>
          <a:lstStyle/>
          <a:p>
            <a:r>
              <a:rPr lang="en-GB" sz="3600" b="1" dirty="0"/>
              <a:t>3 MONTHS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64707E3-A9CD-2B39-43DF-2B3BA5591A95}"/>
              </a:ext>
            </a:extLst>
          </p:cNvPr>
          <p:cNvSpPr/>
          <p:nvPr/>
        </p:nvSpPr>
        <p:spPr>
          <a:xfrm>
            <a:off x="5404774" y="2841470"/>
            <a:ext cx="1207899" cy="16413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52D968-F858-B034-63E1-2CF52B9F62DF}"/>
              </a:ext>
            </a:extLst>
          </p:cNvPr>
          <p:cNvSpPr txBox="1"/>
          <p:nvPr/>
        </p:nvSpPr>
        <p:spPr>
          <a:xfrm>
            <a:off x="4610827" y="5022679"/>
            <a:ext cx="314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6 MONTHS</a:t>
            </a:r>
          </a:p>
        </p:txBody>
      </p:sp>
    </p:spTree>
    <p:extLst>
      <p:ext uri="{BB962C8B-B14F-4D97-AF65-F5344CB8AC3E}">
        <p14:creationId xmlns:p14="http://schemas.microsoft.com/office/powerpoint/2010/main" val="412135130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3DF24-ADC1-8237-F7A0-9465A0801A3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A17B37F-5237-FFFE-7B40-93DA74BBB64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F76ACB2-7836-CF1E-D740-FBFD27EA18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5E6DC2-5C37-95C0-E50F-0CE42BCB266F}"/>
              </a:ext>
            </a:extLst>
          </p:cNvPr>
          <p:cNvSpPr txBox="1"/>
          <p:nvPr/>
        </p:nvSpPr>
        <p:spPr>
          <a:xfrm>
            <a:off x="603793" y="635765"/>
            <a:ext cx="9411064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Fire and Rehire Practices 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53678295-DC8B-2D8D-5F34-C5997DBA8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163" y="1969022"/>
            <a:ext cx="6867211" cy="4522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Labour plans to tighten restrictions on this practice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will still be permitted but ‘proper process’ must be followed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Must be in accordance with strengthened code of practice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There will be ‘effective remedies against abuse’</a:t>
            </a:r>
          </a:p>
          <a:p>
            <a:endParaRPr lang="en-GB" dirty="0"/>
          </a:p>
        </p:txBody>
      </p:sp>
      <p:pic>
        <p:nvPicPr>
          <p:cNvPr id="5122" name="Picture 2" descr="Fire and Rehire Practices">
            <a:extLst>
              <a:ext uri="{FF2B5EF4-FFF2-40B4-BE49-F238E27FC236}">
                <a16:creationId xmlns:a16="http://schemas.microsoft.com/office/drawing/2014/main" id="{2F4908AD-BF21-B25A-FD9F-52CE9DEF7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020" y="3623456"/>
            <a:ext cx="4251214" cy="2053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01720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20A9C-D6AE-F726-65BC-9FCE551095D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48C582-FAE9-A167-824C-6AAFE13033E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1D618AB-806D-D3FA-3526-D599663800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5A38F6-F775-C87D-1939-647CBA534175}"/>
              </a:ext>
            </a:extLst>
          </p:cNvPr>
          <p:cNvSpPr txBox="1"/>
          <p:nvPr/>
        </p:nvSpPr>
        <p:spPr>
          <a:xfrm>
            <a:off x="364307" y="483365"/>
            <a:ext cx="10292807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Improved family friendly rights 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571BF0F3-0AC0-FD59-6887-619041543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793" y="2396517"/>
            <a:ext cx="6867211" cy="4522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Making it unlawful to dismiss a woman for six months after her return to work following maternity leave (except in specific circumstances)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right to ‘switch off’</a:t>
            </a:r>
          </a:p>
          <a:p>
            <a:endParaRPr lang="en-GB" dirty="0"/>
          </a:p>
        </p:txBody>
      </p:sp>
      <p:sp>
        <p:nvSpPr>
          <p:cNvPr id="2" name="AutoShape 2" descr="Scottish Government officials win right ...">
            <a:extLst>
              <a:ext uri="{FF2B5EF4-FFF2-40B4-BE49-F238E27FC236}">
                <a16:creationId xmlns:a16="http://schemas.microsoft.com/office/drawing/2014/main" id="{3320DF90-2D24-E336-577D-8B2AB8A812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2587083" cy="258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8BA858-C29F-0655-20EA-84D4BE033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210" y="3429000"/>
            <a:ext cx="4133036" cy="232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911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6A501-4FC3-37B0-F27C-209B250382C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5F7226-BAAF-FE42-8B82-55218C5BEEC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BE49B7-F3F1-1FB2-EE78-293360CD79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61A184D-9751-C915-8A30-76C619C7C0A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C69502-A52B-D97C-A345-82B36B940170}"/>
              </a:ext>
            </a:extLst>
          </p:cNvPr>
          <p:cNvSpPr txBox="1"/>
          <p:nvPr/>
        </p:nvSpPr>
        <p:spPr>
          <a:xfrm>
            <a:off x="364307" y="483365"/>
            <a:ext cx="10292807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/>
              <a:t>Strengthening Trade Unions 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1F42D433-E11B-0C4C-CFFE-2E76BA346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247" y="1763904"/>
            <a:ext cx="6867211" cy="4522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Simplifying the process of trade union recognition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Stronger rights of access to workplaces for trade union representatives</a:t>
            </a:r>
          </a:p>
          <a:p>
            <a:r>
              <a:rPr lang="en-GB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Possible repeal of the ‘minimum service levels’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A1B1E480-72ED-A59A-990B-4DC31FF7211A}"/>
              </a:ext>
            </a:extLst>
          </p:cNvPr>
          <p:cNvSpPr txBox="1">
            <a:spLocks/>
          </p:cNvSpPr>
          <p:nvPr/>
        </p:nvSpPr>
        <p:spPr>
          <a:xfrm>
            <a:off x="379385" y="3356819"/>
            <a:ext cx="6867211" cy="45226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7170" name="Picture 2" descr="Trade unions: Is solidarity really ...">
            <a:extLst>
              <a:ext uri="{FF2B5EF4-FFF2-40B4-BE49-F238E27FC236}">
                <a16:creationId xmlns:a16="http://schemas.microsoft.com/office/drawing/2014/main" id="{85A556A1-B7F2-498F-003F-CE5B5E67C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218" y="3568390"/>
            <a:ext cx="4164028" cy="218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04713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E2438"/>
      </a:dk2>
      <a:lt2>
        <a:srgbClr val="E7E6E6"/>
      </a:lt2>
      <a:accent1>
        <a:srgbClr val="73AF53"/>
      </a:accent1>
      <a:accent2>
        <a:srgbClr val="90CFF0"/>
      </a:accent2>
      <a:accent3>
        <a:srgbClr val="612665"/>
      </a:accent3>
      <a:accent4>
        <a:srgbClr val="D14828"/>
      </a:accent4>
      <a:accent5>
        <a:srgbClr val="949D9C"/>
      </a:accent5>
      <a:accent6>
        <a:srgbClr val="013D68"/>
      </a:accent6>
      <a:hlink>
        <a:srgbClr val="90CFF0"/>
      </a:hlink>
      <a:folHlink>
        <a:srgbClr val="D1482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47F51F30CCBF4E8765E3969860BA73" ma:contentTypeVersion="2" ma:contentTypeDescription="Create a new document." ma:contentTypeScope="" ma:versionID="c94406760009818ef2b03e893034a6c5">
  <xsd:schema xmlns:xsd="http://www.w3.org/2001/XMLSchema" xmlns:xs="http://www.w3.org/2001/XMLSchema" xmlns:p="http://schemas.microsoft.com/office/2006/metadata/properties" xmlns:ns2="ab19e3b1-76b4-4960-ab98-dba42205d07e" targetNamespace="http://schemas.microsoft.com/office/2006/metadata/properties" ma:root="true" ma:fieldsID="bfc03e77dbc26e3fd845e229946a6045" ns2:_="">
    <xsd:import namespace="ab19e3b1-76b4-4960-ab98-dba42205d0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9e3b1-76b4-4960-ab98-dba42205d0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4B9A1B-FB61-412D-BEEC-733F6148E01A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ab19e3b1-76b4-4960-ab98-dba42205d07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E048010-5E85-451D-BFD4-F6CB352344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19e3b1-76b4-4960-ab98-dba42205d0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3B1829-47EC-4D4E-96C3-D7961BEB12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3611</TotalTime>
  <Words>312</Words>
  <Application>Microsoft Office PowerPoint</Application>
  <PresentationFormat>Widescreen</PresentationFormat>
  <Paragraphs>79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Election 2024: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Sinclair</dc:creator>
  <cp:lastModifiedBy>Suzanne Hall-Gibbins</cp:lastModifiedBy>
  <cp:revision>164</cp:revision>
  <cp:lastPrinted>2021-10-14T14:52:04Z</cp:lastPrinted>
  <dcterms:created xsi:type="dcterms:W3CDTF">2021-04-12T15:29:31Z</dcterms:created>
  <dcterms:modified xsi:type="dcterms:W3CDTF">2024-07-18T14:59:09Z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0x0101009A47F51F30CCBF4E8765E3969860BA73</vt:lpwstr>
  </property>
</Properties>
</file>